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png"/>
  <Override PartName="/ppt/media/image1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3" r:id="rId3"/>
    <p:sldId id="259" r:id="rId4"/>
    <p:sldId id="266" r:id="rId5"/>
    <p:sldId id="261" r:id="rId6"/>
    <p:sldId id="265" r:id="rId7"/>
    <p:sldId id="276" r:id="rId8"/>
    <p:sldId id="267" r:id="rId9"/>
    <p:sldId id="283" r:id="rId10"/>
    <p:sldId id="268" r:id="rId11"/>
    <p:sldId id="269" r:id="rId12"/>
    <p:sldId id="281" r:id="rId13"/>
    <p:sldId id="282" r:id="rId14"/>
    <p:sldId id="270" r:id="rId15"/>
    <p:sldId id="272" r:id="rId16"/>
    <p:sldId id="277" r:id="rId17"/>
    <p:sldId id="280" r:id="rId18"/>
  </p:sldIdLst>
  <p:sldSz cx="12192000" cy="6858000"/>
  <p:notesSz cx="6858000" cy="9144000"/>
  <p:embeddedFontLst>
    <p:embeddedFont>
      <p:font typeface="Bebas" panose="020B0600000101010101" charset="0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한컴 말랑말랑 Bold" panose="020F0803000000000000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22C7E-071D-4BC0-A34D-9EB459F1F589}" v="1335" dt="2022-12-01T07:23:41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재호" userId="806602d1339efe8e" providerId="LiveId" clId="{A3122C7E-071D-4BC0-A34D-9EB459F1F589}"/>
    <pc:docChg chg="undo redo custSel addSld delSld modSld sldOrd modMainMaster">
      <pc:chgData name="이 재호" userId="806602d1339efe8e" providerId="LiveId" clId="{A3122C7E-071D-4BC0-A34D-9EB459F1F589}" dt="2022-12-01T07:35:57.011" v="2355" actId="478"/>
      <pc:docMkLst>
        <pc:docMk/>
      </pc:docMkLst>
      <pc:sldChg chg="del">
        <pc:chgData name="이 재호" userId="806602d1339efe8e" providerId="LiveId" clId="{A3122C7E-071D-4BC0-A34D-9EB459F1F589}" dt="2022-11-10T03:29:39.286" v="8" actId="47"/>
        <pc:sldMkLst>
          <pc:docMk/>
          <pc:sldMk cId="3852397149" sldId="256"/>
        </pc:sldMkLst>
      </pc:sldChg>
      <pc:sldChg chg="del">
        <pc:chgData name="이 재호" userId="806602d1339efe8e" providerId="LiveId" clId="{A3122C7E-071D-4BC0-A34D-9EB459F1F589}" dt="2022-11-10T03:29:39.286" v="8" actId="47"/>
        <pc:sldMkLst>
          <pc:docMk/>
          <pc:sldMk cId="3505053389" sldId="257"/>
        </pc:sldMkLst>
      </pc:sldChg>
      <pc:sldChg chg="del">
        <pc:chgData name="이 재호" userId="806602d1339efe8e" providerId="LiveId" clId="{A3122C7E-071D-4BC0-A34D-9EB459F1F589}" dt="2022-11-10T03:30:21.604" v="9" actId="47"/>
        <pc:sldMkLst>
          <pc:docMk/>
          <pc:sldMk cId="1597306687" sldId="258"/>
        </pc:sldMkLst>
      </pc:sldChg>
      <pc:sldChg chg="addSp delSp modSp mod ord modTransition delAnim modAnim">
        <pc:chgData name="이 재호" userId="806602d1339efe8e" providerId="LiveId" clId="{A3122C7E-071D-4BC0-A34D-9EB459F1F589}" dt="2022-11-24T02:40:01.215" v="1650" actId="478"/>
        <pc:sldMkLst>
          <pc:docMk/>
          <pc:sldMk cId="857401806" sldId="259"/>
        </pc:sldMkLst>
        <pc:spChg chg="add del mod">
          <ac:chgData name="이 재호" userId="806602d1339efe8e" providerId="LiveId" clId="{A3122C7E-071D-4BC0-A34D-9EB459F1F589}" dt="2022-11-24T02:40:01.215" v="1650" actId="478"/>
          <ac:spMkLst>
            <pc:docMk/>
            <pc:sldMk cId="857401806" sldId="259"/>
            <ac:spMk id="4" creationId="{329C798F-12DD-1132-432F-354564CD189F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5" creationId="{115A98DE-08BF-4F0D-B401-2DB2F7E2106A}"/>
          </ac:spMkLst>
        </pc:spChg>
        <pc:spChg chg="mod">
          <ac:chgData name="이 재호" userId="806602d1339efe8e" providerId="LiveId" clId="{A3122C7E-071D-4BC0-A34D-9EB459F1F589}" dt="2022-11-10T04:09:48.824" v="510" actId="20577"/>
          <ac:spMkLst>
            <pc:docMk/>
            <pc:sldMk cId="857401806" sldId="259"/>
            <ac:spMk id="14" creationId="{DFA56B59-585D-4B49-95E7-9D6630E89AE3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15" creationId="{5FF0221B-AFB8-4FE7-ADEA-9788CF704C42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18" creationId="{C513B844-AEAC-4008-B83E-C9A998F9FCBF}"/>
          </ac:spMkLst>
        </pc:spChg>
        <pc:spChg chg="mod">
          <ac:chgData name="이 재호" userId="806602d1339efe8e" providerId="LiveId" clId="{A3122C7E-071D-4BC0-A34D-9EB459F1F589}" dt="2022-11-10T04:06:21.736" v="445" actId="20577"/>
          <ac:spMkLst>
            <pc:docMk/>
            <pc:sldMk cId="857401806" sldId="259"/>
            <ac:spMk id="19" creationId="{5C80CE14-6B23-4A7E-B95D-D84C83ACACEA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20" creationId="{451FFEA6-8102-4812-8C8E-77A511F17B38}"/>
          </ac:spMkLst>
        </pc:spChg>
        <pc:spChg chg="del mod">
          <ac:chgData name="이 재호" userId="806602d1339efe8e" providerId="LiveId" clId="{A3122C7E-071D-4BC0-A34D-9EB459F1F589}" dt="2022-11-24T02:39:35.852" v="1619" actId="478"/>
          <ac:spMkLst>
            <pc:docMk/>
            <pc:sldMk cId="857401806" sldId="259"/>
            <ac:spMk id="22" creationId="{1D8FF553-FA89-488A-948C-71759476E31C}"/>
          </ac:spMkLst>
        </pc:spChg>
        <pc:spChg chg="mod">
          <ac:chgData name="이 재호" userId="806602d1339efe8e" providerId="LiveId" clId="{A3122C7E-071D-4BC0-A34D-9EB459F1F589}" dt="2022-11-10T04:06:45.825" v="454" actId="20577"/>
          <ac:spMkLst>
            <pc:docMk/>
            <pc:sldMk cId="857401806" sldId="259"/>
            <ac:spMk id="23" creationId="{E291FFDA-768D-47BB-9214-4FF3B4E458C6}"/>
          </ac:spMkLst>
        </pc:spChg>
        <pc:spChg chg="mod">
          <ac:chgData name="이 재호" userId="806602d1339efe8e" providerId="LiveId" clId="{A3122C7E-071D-4BC0-A34D-9EB459F1F589}" dt="2022-11-10T04:09:01.408" v="500" actId="20577"/>
          <ac:spMkLst>
            <pc:docMk/>
            <pc:sldMk cId="857401806" sldId="259"/>
            <ac:spMk id="24" creationId="{964F75B5-572F-408F-8226-EB1492E4880A}"/>
          </ac:spMkLst>
        </pc:spChg>
        <pc:spChg chg="mod">
          <ac:chgData name="이 재호" userId="806602d1339efe8e" providerId="LiveId" clId="{A3122C7E-071D-4BC0-A34D-9EB459F1F589}" dt="2022-11-10T03:39:25.980" v="403" actId="113"/>
          <ac:spMkLst>
            <pc:docMk/>
            <pc:sldMk cId="857401806" sldId="259"/>
            <ac:spMk id="26" creationId="{CD092AE1-0442-4489-98E1-CDA3CF96727C}"/>
          </ac:spMkLst>
        </pc:spChg>
        <pc:spChg chg="mod">
          <ac:chgData name="이 재호" userId="806602d1339efe8e" providerId="LiveId" clId="{A3122C7E-071D-4BC0-A34D-9EB459F1F589}" dt="2022-11-10T04:08:43.364" v="493"/>
          <ac:spMkLst>
            <pc:docMk/>
            <pc:sldMk cId="857401806" sldId="259"/>
            <ac:spMk id="27" creationId="{3A7C2589-9F87-4CC4-AB18-A59CC3103E2A}"/>
          </ac:spMkLst>
        </pc:spChg>
        <pc:spChg chg="mod">
          <ac:chgData name="이 재호" userId="806602d1339efe8e" providerId="LiveId" clId="{A3122C7E-071D-4BC0-A34D-9EB459F1F589}" dt="2022-11-10T04:08:56.655" v="498" actId="20577"/>
          <ac:spMkLst>
            <pc:docMk/>
            <pc:sldMk cId="857401806" sldId="259"/>
            <ac:spMk id="28" creationId="{D55E5999-1B2D-4552-B2AE-9D48829D2C8E}"/>
          </ac:spMkLst>
        </pc:spChg>
        <pc:grpChg chg="mod">
          <ac:chgData name="이 재호" userId="806602d1339efe8e" providerId="LiveId" clId="{A3122C7E-071D-4BC0-A34D-9EB459F1F589}" dt="2022-11-24T02:39:56.013" v="1648" actId="1036"/>
          <ac:grpSpMkLst>
            <pc:docMk/>
            <pc:sldMk cId="857401806" sldId="259"/>
            <ac:grpSpMk id="16" creationId="{3A13AE6F-7E20-4525-98E2-E97B78C39FA8}"/>
          </ac:grpSpMkLst>
        </pc:grpChg>
        <pc:grpChg chg="mod">
          <ac:chgData name="이 재호" userId="806602d1339efe8e" providerId="LiveId" clId="{A3122C7E-071D-4BC0-A34D-9EB459F1F589}" dt="2022-11-24T02:39:56.013" v="1648" actId="1036"/>
          <ac:grpSpMkLst>
            <pc:docMk/>
            <pc:sldMk cId="857401806" sldId="259"/>
            <ac:grpSpMk id="17" creationId="{13577D02-2903-4F93-893D-685E7E120177}"/>
          </ac:grpSpMkLst>
        </pc:grpChg>
        <pc:grpChg chg="del mod">
          <ac:chgData name="이 재호" userId="806602d1339efe8e" providerId="LiveId" clId="{A3122C7E-071D-4BC0-A34D-9EB459F1F589}" dt="2022-11-24T02:39:40.955" v="1620" actId="478"/>
          <ac:grpSpMkLst>
            <pc:docMk/>
            <pc:sldMk cId="857401806" sldId="259"/>
            <ac:grpSpMk id="21" creationId="{C2EEB257-3B1C-4325-AE10-648767A6B814}"/>
          </ac:grpSpMkLst>
        </pc:grpChg>
        <pc:grpChg chg="mod">
          <ac:chgData name="이 재호" userId="806602d1339efe8e" providerId="LiveId" clId="{A3122C7E-071D-4BC0-A34D-9EB459F1F589}" dt="2022-11-24T02:39:56.013" v="1648" actId="1036"/>
          <ac:grpSpMkLst>
            <pc:docMk/>
            <pc:sldMk cId="857401806" sldId="259"/>
            <ac:grpSpMk id="25" creationId="{233E24EA-44C1-4FED-9AE0-DE770CC82520}"/>
          </ac:grpSpMkLst>
        </pc:grpChg>
      </pc:sldChg>
      <pc:sldChg chg="modSp del mod modAnim">
        <pc:chgData name="이 재호" userId="806602d1339efe8e" providerId="LiveId" clId="{A3122C7E-071D-4BC0-A34D-9EB459F1F589}" dt="2022-11-10T03:40:10.607" v="405" actId="47"/>
        <pc:sldMkLst>
          <pc:docMk/>
          <pc:sldMk cId="3437197243" sldId="260"/>
        </pc:sldMkLst>
        <pc:spChg chg="mod">
          <ac:chgData name="이 재호" userId="806602d1339efe8e" providerId="LiveId" clId="{A3122C7E-071D-4BC0-A34D-9EB459F1F589}" dt="2022-11-10T03:32:31.753" v="120" actId="1076"/>
          <ac:spMkLst>
            <pc:docMk/>
            <pc:sldMk cId="3437197243" sldId="260"/>
            <ac:spMk id="7" creationId="{E8C98CD7-9DBA-4B9B-8640-1C85365AE3B0}"/>
          </ac:spMkLst>
        </pc:spChg>
        <pc:spChg chg="mod">
          <ac:chgData name="이 재호" userId="806602d1339efe8e" providerId="LiveId" clId="{A3122C7E-071D-4BC0-A34D-9EB459F1F589}" dt="2022-11-10T03:33:43" v="166" actId="2711"/>
          <ac:spMkLst>
            <pc:docMk/>
            <pc:sldMk cId="3437197243" sldId="260"/>
            <ac:spMk id="33" creationId="{2196E098-1F8E-4B11-898E-2FE3986DD424}"/>
          </ac:spMkLst>
        </pc:spChg>
      </pc:sldChg>
      <pc:sldChg chg="addSp delSp modSp mod modTransition delAnim modAnim">
        <pc:chgData name="이 재호" userId="806602d1339efe8e" providerId="LiveId" clId="{A3122C7E-071D-4BC0-A34D-9EB459F1F589}" dt="2022-11-13T08:28:50.555" v="827" actId="20577"/>
        <pc:sldMkLst>
          <pc:docMk/>
          <pc:sldMk cId="1501466773" sldId="261"/>
        </pc:sldMkLst>
        <pc:spChg chg="add del">
          <ac:chgData name="이 재호" userId="806602d1339efe8e" providerId="LiveId" clId="{A3122C7E-071D-4BC0-A34D-9EB459F1F589}" dt="2022-11-13T08:22:30.937" v="712" actId="478"/>
          <ac:spMkLst>
            <pc:docMk/>
            <pc:sldMk cId="1501466773" sldId="261"/>
            <ac:spMk id="3" creationId="{91A2E56F-F838-6FBF-E173-4716E530FD04}"/>
          </ac:spMkLst>
        </pc:spChg>
        <pc:spChg chg="add mod">
          <ac:chgData name="이 재호" userId="806602d1339efe8e" providerId="LiveId" clId="{A3122C7E-071D-4BC0-A34D-9EB459F1F589}" dt="2022-11-10T09:21:37.344" v="661" actId="1076"/>
          <ac:spMkLst>
            <pc:docMk/>
            <pc:sldMk cId="1501466773" sldId="261"/>
            <ac:spMk id="4" creationId="{86473F2A-600E-F2FE-9EC9-6CDAECDB89F9}"/>
          </ac:spMkLst>
        </pc:spChg>
        <pc:spChg chg="mod">
          <ac:chgData name="이 재호" userId="806602d1339efe8e" providerId="LiveId" clId="{A3122C7E-071D-4BC0-A34D-9EB459F1F589}" dt="2022-11-13T08:26:51.137" v="796" actId="20577"/>
          <ac:spMkLst>
            <pc:docMk/>
            <pc:sldMk cId="1501466773" sldId="261"/>
            <ac:spMk id="10" creationId="{F8CC6E43-7AD3-4B3A-93D9-1B9C0DDB04F8}"/>
          </ac:spMkLst>
        </pc:spChg>
        <pc:spChg chg="add mod">
          <ac:chgData name="이 재호" userId="806602d1339efe8e" providerId="LiveId" clId="{A3122C7E-071D-4BC0-A34D-9EB459F1F589}" dt="2022-11-13T08:28:50.555" v="827" actId="20577"/>
          <ac:spMkLst>
            <pc:docMk/>
            <pc:sldMk cId="1501466773" sldId="261"/>
            <ac:spMk id="15" creationId="{775449B2-44E2-86D5-D5D4-279A53B2F6F2}"/>
          </ac:spMkLst>
        </pc:spChg>
        <pc:spChg chg="mod">
          <ac:chgData name="이 재호" userId="806602d1339efe8e" providerId="LiveId" clId="{A3122C7E-071D-4BC0-A34D-9EB459F1F589}" dt="2022-11-10T09:21:14.553" v="648" actId="1076"/>
          <ac:spMkLst>
            <pc:docMk/>
            <pc:sldMk cId="1501466773" sldId="261"/>
            <ac:spMk id="34" creationId="{95206A22-DCB7-42DE-8DD9-AD5E97E6BD39}"/>
          </ac:spMkLst>
        </pc:spChg>
        <pc:spChg chg="del">
          <ac:chgData name="이 재호" userId="806602d1339efe8e" providerId="LiveId" clId="{A3122C7E-071D-4BC0-A34D-9EB459F1F589}" dt="2022-11-10T09:03:24.966" v="512" actId="478"/>
          <ac:spMkLst>
            <pc:docMk/>
            <pc:sldMk cId="1501466773" sldId="261"/>
            <ac:spMk id="36" creationId="{40FECA6C-94BF-4427-A205-5592146E2C18}"/>
          </ac:spMkLst>
        </pc:spChg>
        <pc:grpChg chg="del">
          <ac:chgData name="이 재호" userId="806602d1339efe8e" providerId="LiveId" clId="{A3122C7E-071D-4BC0-A34D-9EB459F1F589}" dt="2022-11-10T09:03:23.490" v="511" actId="478"/>
          <ac:grpSpMkLst>
            <pc:docMk/>
            <pc:sldMk cId="1501466773" sldId="261"/>
            <ac:grpSpMk id="48" creationId="{CA931B08-6875-4587-B5FE-56A7FF8D7E4B}"/>
          </ac:grpSpMkLst>
        </pc:grpChg>
        <pc:picChg chg="add del mod">
          <ac:chgData name="이 재호" userId="806602d1339efe8e" providerId="LiveId" clId="{A3122C7E-071D-4BC0-A34D-9EB459F1F589}" dt="2022-11-10T09:22:24.965" v="710" actId="478"/>
          <ac:picMkLst>
            <pc:docMk/>
            <pc:sldMk cId="1501466773" sldId="261"/>
            <ac:picMk id="3" creationId="{810EB939-216E-72DD-3E87-2758E5DE2A87}"/>
          </ac:picMkLst>
        </pc:picChg>
        <pc:picChg chg="add mod">
          <ac:chgData name="이 재호" userId="806602d1339efe8e" providerId="LiveId" clId="{A3122C7E-071D-4BC0-A34D-9EB459F1F589}" dt="2022-11-13T08:23:04.814" v="717" actId="1076"/>
          <ac:picMkLst>
            <pc:docMk/>
            <pc:sldMk cId="1501466773" sldId="261"/>
            <ac:picMk id="12" creationId="{9F2C6A94-6D38-A0E9-823C-27F8AB5D3E9C}"/>
          </ac:picMkLst>
        </pc:picChg>
      </pc:sldChg>
      <pc:sldChg chg="modTransition modAnim">
        <pc:chgData name="이 재호" userId="806602d1339efe8e" providerId="LiveId" clId="{A3122C7E-071D-4BC0-A34D-9EB459F1F589}" dt="2022-12-01T07:10:51.257" v="2125"/>
        <pc:sldMkLst>
          <pc:docMk/>
          <pc:sldMk cId="3073242202" sldId="263"/>
        </pc:sldMkLst>
      </pc:sldChg>
      <pc:sldChg chg="modSp modTransition modAnim">
        <pc:chgData name="이 재호" userId="806602d1339efe8e" providerId="LiveId" clId="{A3122C7E-071D-4BC0-A34D-9EB459F1F589}" dt="2022-12-01T07:12:59.387" v="2132"/>
        <pc:sldMkLst>
          <pc:docMk/>
          <pc:sldMk cId="2538158057" sldId="264"/>
        </pc:sldMkLst>
        <pc:spChg chg="mod">
          <ac:chgData name="이 재호" userId="806602d1339efe8e" providerId="LiveId" clId="{A3122C7E-071D-4BC0-A34D-9EB459F1F589}" dt="2022-11-10T03:41:33.533" v="420"/>
          <ac:spMkLst>
            <pc:docMk/>
            <pc:sldMk cId="2538158057" sldId="264"/>
            <ac:spMk id="7" creationId="{16A1384B-B0E6-2CDA-C254-68F373D2DD28}"/>
          </ac:spMkLst>
        </pc:spChg>
      </pc:sldChg>
      <pc:sldChg chg="addSp delSp modSp mod modTransition delAnim modAnim">
        <pc:chgData name="이 재호" userId="806602d1339efe8e" providerId="LiveId" clId="{A3122C7E-071D-4BC0-A34D-9EB459F1F589}" dt="2022-11-13T08:39:47.570" v="939"/>
        <pc:sldMkLst>
          <pc:docMk/>
          <pc:sldMk cId="4023559572" sldId="265"/>
        </pc:sldMkLst>
        <pc:spChg chg="add mod">
          <ac:chgData name="이 재호" userId="806602d1339efe8e" providerId="LiveId" clId="{A3122C7E-071D-4BC0-A34D-9EB459F1F589}" dt="2022-11-13T08:37:47.437" v="885" actId="1076"/>
          <ac:spMkLst>
            <pc:docMk/>
            <pc:sldMk cId="4023559572" sldId="265"/>
            <ac:spMk id="2" creationId="{7C00B4B5-13C4-F609-9A2E-C2110272EB9B}"/>
          </ac:spMkLst>
        </pc:spChg>
        <pc:spChg chg="add mod">
          <ac:chgData name="이 재호" userId="806602d1339efe8e" providerId="LiveId" clId="{A3122C7E-071D-4BC0-A34D-9EB459F1F589}" dt="2022-11-13T08:37:44.344" v="884" actId="1076"/>
          <ac:spMkLst>
            <pc:docMk/>
            <pc:sldMk cId="4023559572" sldId="265"/>
            <ac:spMk id="3" creationId="{33F155E7-F455-9C20-E213-6BCB7D04429F}"/>
          </ac:spMkLst>
        </pc:spChg>
        <pc:spChg chg="mod">
          <ac:chgData name="이 재호" userId="806602d1339efe8e" providerId="LiveId" clId="{A3122C7E-071D-4BC0-A34D-9EB459F1F589}" dt="2022-11-13T08:38:38.528" v="930"/>
          <ac:spMkLst>
            <pc:docMk/>
            <pc:sldMk cId="4023559572" sldId="265"/>
            <ac:spMk id="10" creationId="{F8CC6E43-7AD3-4B3A-93D9-1B9C0DDB04F8}"/>
          </ac:spMkLst>
        </pc:spChg>
        <pc:spChg chg="del">
          <ac:chgData name="이 재호" userId="806602d1339efe8e" providerId="LiveId" clId="{A3122C7E-071D-4BC0-A34D-9EB459F1F589}" dt="2022-11-10T09:04:36.403" v="526" actId="478"/>
          <ac:spMkLst>
            <pc:docMk/>
            <pc:sldMk cId="4023559572" sldId="265"/>
            <ac:spMk id="25" creationId="{393BB9E1-6CCC-4EDD-9E31-53D01E4F2AA4}"/>
          </ac:spMkLst>
        </pc:spChg>
        <pc:picChg chg="del">
          <ac:chgData name="이 재호" userId="806602d1339efe8e" providerId="LiveId" clId="{A3122C7E-071D-4BC0-A34D-9EB459F1F589}" dt="2022-11-10T09:04:34.504" v="525" actId="478"/>
          <ac:picMkLst>
            <pc:docMk/>
            <pc:sldMk cId="4023559572" sldId="265"/>
            <ac:picMk id="3" creationId="{6FE94A96-4140-4886-98EA-B6565BA2CF95}"/>
          </ac:picMkLst>
        </pc:picChg>
        <pc:picChg chg="add del mod">
          <ac:chgData name="이 재호" userId="806602d1339efe8e" providerId="LiveId" clId="{A3122C7E-071D-4BC0-A34D-9EB459F1F589}" dt="2022-11-13T08:36:31.428" v="857" actId="478"/>
          <ac:picMkLst>
            <pc:docMk/>
            <pc:sldMk cId="4023559572" sldId="265"/>
            <ac:picMk id="4" creationId="{A189F017-F21A-073C-7F3B-CA11BC373C59}"/>
          </ac:picMkLst>
        </pc:picChg>
        <pc:picChg chg="add mod">
          <ac:chgData name="이 재호" userId="806602d1339efe8e" providerId="LiveId" clId="{A3122C7E-071D-4BC0-A34D-9EB459F1F589}" dt="2022-11-13T08:38:47.935" v="933" actId="1076"/>
          <ac:picMkLst>
            <pc:docMk/>
            <pc:sldMk cId="4023559572" sldId="265"/>
            <ac:picMk id="12" creationId="{34D78FBA-2F40-4058-2900-ED4BA9A33E07}"/>
          </ac:picMkLst>
        </pc:picChg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388832905" sldId="266"/>
        </pc:sldMkLst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1140840860" sldId="267"/>
        </pc:sldMkLst>
      </pc:sldChg>
      <pc:sldChg chg="addSp delSp modSp mod modTransition addAnim delAnim modAnim">
        <pc:chgData name="이 재호" userId="806602d1339efe8e" providerId="LiveId" clId="{A3122C7E-071D-4BC0-A34D-9EB459F1F589}" dt="2022-11-24T02:09:50.604" v="1189" actId="1076"/>
        <pc:sldMkLst>
          <pc:docMk/>
          <pc:sldMk cId="3447868981" sldId="268"/>
        </pc:sldMkLst>
        <pc:spChg chg="del">
          <ac:chgData name="이 재호" userId="806602d1339efe8e" providerId="LiveId" clId="{A3122C7E-071D-4BC0-A34D-9EB459F1F589}" dt="2022-11-20T09:01:58.038" v="1000" actId="478"/>
          <ac:spMkLst>
            <pc:docMk/>
            <pc:sldMk cId="3447868981" sldId="268"/>
            <ac:spMk id="2" creationId="{7F133165-1DFE-48C1-BCDC-90C0E4D7FF26}"/>
          </ac:spMkLst>
        </pc:spChg>
        <pc:spChg chg="add del mod">
          <ac:chgData name="이 재호" userId="806602d1339efe8e" providerId="LiveId" clId="{A3122C7E-071D-4BC0-A34D-9EB459F1F589}" dt="2022-11-20T09:00:58.765" v="986"/>
          <ac:spMkLst>
            <pc:docMk/>
            <pc:sldMk cId="3447868981" sldId="268"/>
            <ac:spMk id="4" creationId="{529088A6-2E23-FAAC-5E70-02730FED86E0}"/>
          </ac:spMkLst>
        </pc:spChg>
        <pc:spChg chg="add del mod">
          <ac:chgData name="이 재호" userId="806602d1339efe8e" providerId="LiveId" clId="{A3122C7E-071D-4BC0-A34D-9EB459F1F589}" dt="2022-11-24T02:09:50.604" v="1189" actId="1076"/>
          <ac:spMkLst>
            <pc:docMk/>
            <pc:sldMk cId="3447868981" sldId="268"/>
            <ac:spMk id="5" creationId="{52C9EF42-1EB4-6364-F8C4-3E69043A0509}"/>
          </ac:spMkLst>
        </pc:spChg>
        <pc:spChg chg="mod">
          <ac:chgData name="이 재호" userId="806602d1339efe8e" providerId="LiveId" clId="{A3122C7E-071D-4BC0-A34D-9EB459F1F589}" dt="2022-11-20T09:04:21.915" v="1057" actId="20577"/>
          <ac:spMkLst>
            <pc:docMk/>
            <pc:sldMk cId="3447868981" sldId="268"/>
            <ac:spMk id="10" creationId="{F8CC6E43-7AD3-4B3A-93D9-1B9C0DDB04F8}"/>
          </ac:spMkLst>
        </pc:spChg>
        <pc:spChg chg="del">
          <ac:chgData name="이 재호" userId="806602d1339efe8e" providerId="LiveId" clId="{A3122C7E-071D-4BC0-A34D-9EB459F1F589}" dt="2022-11-20T09:02:07.535" v="1003" actId="478"/>
          <ac:spMkLst>
            <pc:docMk/>
            <pc:sldMk cId="3447868981" sldId="268"/>
            <ac:spMk id="27" creationId="{4F447592-A593-43DD-9A0C-2691F159808A}"/>
          </ac:spMkLst>
        </pc:spChg>
        <pc:spChg chg="del">
          <ac:chgData name="이 재호" userId="806602d1339efe8e" providerId="LiveId" clId="{A3122C7E-071D-4BC0-A34D-9EB459F1F589}" dt="2022-11-20T09:02:08.137" v="1004" actId="478"/>
          <ac:spMkLst>
            <pc:docMk/>
            <pc:sldMk cId="3447868981" sldId="268"/>
            <ac:spMk id="28" creationId="{CAF442E3-E510-426E-AFB6-44643BDCD8C5}"/>
          </ac:spMkLst>
        </pc:spChg>
        <pc:spChg chg="del">
          <ac:chgData name="이 재호" userId="806602d1339efe8e" providerId="LiveId" clId="{A3122C7E-071D-4BC0-A34D-9EB459F1F589}" dt="2022-11-20T09:02:11.515" v="1006" actId="478"/>
          <ac:spMkLst>
            <pc:docMk/>
            <pc:sldMk cId="3447868981" sldId="268"/>
            <ac:spMk id="30" creationId="{BF8A6B11-D912-4C2F-9897-D9A5BE7F36BB}"/>
          </ac:spMkLst>
        </pc:spChg>
        <pc:spChg chg="add del mod">
          <ac:chgData name="이 재호" userId="806602d1339efe8e" providerId="LiveId" clId="{A3122C7E-071D-4BC0-A34D-9EB459F1F589}" dt="2022-11-24T02:03:42.370" v="1132" actId="478"/>
          <ac:spMkLst>
            <pc:docMk/>
            <pc:sldMk cId="3447868981" sldId="268"/>
            <ac:spMk id="31" creationId="{DF81E0FF-8A68-4CA5-8A49-47E582159D7A}"/>
          </ac:spMkLst>
        </pc:spChg>
        <pc:spChg chg="mod">
          <ac:chgData name="이 재호" userId="806602d1339efe8e" providerId="LiveId" clId="{A3122C7E-071D-4BC0-A34D-9EB459F1F589}" dt="2022-11-20T09:03:17.552" v="1027" actId="14100"/>
          <ac:spMkLst>
            <pc:docMk/>
            <pc:sldMk cId="3447868981" sldId="268"/>
            <ac:spMk id="34" creationId="{95206A22-DCB7-42DE-8DD9-AD5E97E6BD39}"/>
          </ac:spMkLst>
        </pc:spChg>
        <pc:grpChg chg="mod">
          <ac:chgData name="이 재호" userId="806602d1339efe8e" providerId="LiveId" clId="{A3122C7E-071D-4BC0-A34D-9EB459F1F589}" dt="2022-11-20T09:03:13.450" v="1026" actId="1076"/>
          <ac:grpSpMkLst>
            <pc:docMk/>
            <pc:sldMk cId="3447868981" sldId="268"/>
            <ac:grpSpMk id="8" creationId="{260BD7B0-5415-44BF-B66B-70A173496262}"/>
          </ac:grpSpMkLst>
        </pc:grpChg>
        <pc:graphicFrameChg chg="add del mod modGraphic">
          <ac:chgData name="이 재호" userId="806602d1339efe8e" providerId="LiveId" clId="{A3122C7E-071D-4BC0-A34D-9EB459F1F589}" dt="2022-11-20T09:00:15.263" v="950"/>
          <ac:graphicFrameMkLst>
            <pc:docMk/>
            <pc:sldMk cId="3447868981" sldId="268"/>
            <ac:graphicFrameMk id="3" creationId="{531051AF-EA40-EF4D-8B59-A56A83F0A3DA}"/>
          </ac:graphicFrameMkLst>
        </pc:graphicFrameChg>
        <pc:graphicFrameChg chg="add del mod">
          <ac:chgData name="이 재호" userId="806602d1339efe8e" providerId="LiveId" clId="{A3122C7E-071D-4BC0-A34D-9EB459F1F589}" dt="2022-11-20T09:00:58.749" v="984"/>
          <ac:graphicFrameMkLst>
            <pc:docMk/>
            <pc:sldMk cId="3447868981" sldId="268"/>
            <ac:graphicFrameMk id="12" creationId="{7429511C-D67C-8731-47EC-69494CB52946}"/>
          </ac:graphicFrameMkLst>
        </pc:graphicFrameChg>
      </pc:sldChg>
      <pc:sldChg chg="addSp delSp modSp mod modTransition delAnim modAnim">
        <pc:chgData name="이 재호" userId="806602d1339efe8e" providerId="LiveId" clId="{A3122C7E-071D-4BC0-A34D-9EB459F1F589}" dt="2022-11-24T02:22:07.188" v="1617" actId="14100"/>
        <pc:sldMkLst>
          <pc:docMk/>
          <pc:sldMk cId="303648004" sldId="269"/>
        </pc:sldMkLst>
        <pc:spChg chg="add mod">
          <ac:chgData name="이 재호" userId="806602d1339efe8e" providerId="LiveId" clId="{A3122C7E-071D-4BC0-A34D-9EB459F1F589}" dt="2022-11-24T02:22:02.972" v="1616" actId="20577"/>
          <ac:spMkLst>
            <pc:docMk/>
            <pc:sldMk cId="303648004" sldId="269"/>
            <ac:spMk id="2" creationId="{9FCD359E-5AAB-BD86-79D0-5C9CD6434EDE}"/>
          </ac:spMkLst>
        </pc:spChg>
        <pc:spChg chg="mod">
          <ac:chgData name="이 재호" userId="806602d1339efe8e" providerId="LiveId" clId="{A3122C7E-071D-4BC0-A34D-9EB459F1F589}" dt="2022-11-20T09:04:36.131" v="1070" actId="20577"/>
          <ac:spMkLst>
            <pc:docMk/>
            <pc:sldMk cId="303648004" sldId="269"/>
            <ac:spMk id="10" creationId="{F8CC6E43-7AD3-4B3A-93D9-1B9C0DDB04F8}"/>
          </ac:spMkLst>
        </pc:spChg>
        <pc:spChg chg="del">
          <ac:chgData name="이 재호" userId="806602d1339efe8e" providerId="LiveId" clId="{A3122C7E-071D-4BC0-A34D-9EB459F1F589}" dt="2022-11-20T09:15:53.668" v="1094" actId="478"/>
          <ac:spMkLst>
            <pc:docMk/>
            <pc:sldMk cId="303648004" sldId="269"/>
            <ac:spMk id="31" creationId="{DF81E0FF-8A68-4CA5-8A49-47E582159D7A}"/>
          </ac:spMkLst>
        </pc:spChg>
        <pc:picChg chg="add mod">
          <ac:chgData name="이 재호" userId="806602d1339efe8e" providerId="LiveId" clId="{A3122C7E-071D-4BC0-A34D-9EB459F1F589}" dt="2022-11-24T02:22:07.188" v="1617" actId="14100"/>
          <ac:picMkLst>
            <pc:docMk/>
            <pc:sldMk cId="303648004" sldId="269"/>
            <ac:picMk id="4" creationId="{01074550-6257-60FE-6D58-6DC2BF66BC52}"/>
          </ac:picMkLst>
        </pc:picChg>
        <pc:picChg chg="del">
          <ac:chgData name="이 재호" userId="806602d1339efe8e" providerId="LiveId" clId="{A3122C7E-071D-4BC0-A34D-9EB459F1F589}" dt="2022-11-24T01:55:43.636" v="1096" actId="478"/>
          <ac:picMkLst>
            <pc:docMk/>
            <pc:sldMk cId="303648004" sldId="269"/>
            <ac:picMk id="12" creationId="{646F7510-4A32-4EF5-9063-ED04D6C7315E}"/>
          </ac:picMkLst>
        </pc:picChg>
      </pc:sldChg>
      <pc:sldChg chg="modTransition">
        <pc:chgData name="이 재호" userId="806602d1339efe8e" providerId="LiveId" clId="{A3122C7E-071D-4BC0-A34D-9EB459F1F589}" dt="2022-11-10T03:52:30.919" v="430"/>
        <pc:sldMkLst>
          <pc:docMk/>
          <pc:sldMk cId="3014469838" sldId="270"/>
        </pc:sldMkLst>
      </pc:sldChg>
      <pc:sldChg chg="del modTransition">
        <pc:chgData name="이 재호" userId="806602d1339efe8e" providerId="LiveId" clId="{A3122C7E-071D-4BC0-A34D-9EB459F1F589}" dt="2022-11-24T03:19:09.055" v="2096" actId="47"/>
        <pc:sldMkLst>
          <pc:docMk/>
          <pc:sldMk cId="1172991058" sldId="271"/>
        </pc:sldMkLst>
      </pc:sldChg>
      <pc:sldChg chg="addSp delSp modSp mod ord modTransition delAnim modAnim">
        <pc:chgData name="이 재호" userId="806602d1339efe8e" providerId="LiveId" clId="{A3122C7E-071D-4BC0-A34D-9EB459F1F589}" dt="2022-11-24T03:05:58.508" v="1753" actId="21"/>
        <pc:sldMkLst>
          <pc:docMk/>
          <pc:sldMk cId="3175594746" sldId="272"/>
        </pc:sldMkLst>
        <pc:spChg chg="mod">
          <ac:chgData name="이 재호" userId="806602d1339efe8e" providerId="LiveId" clId="{A3122C7E-071D-4BC0-A34D-9EB459F1F589}" dt="2022-11-24T02:58:19.155" v="1720" actId="14100"/>
          <ac:spMkLst>
            <pc:docMk/>
            <pc:sldMk cId="3175594746" sldId="272"/>
            <ac:spMk id="3" creationId="{C621A100-A3E6-44E1-989E-DEB8BD24F493}"/>
          </ac:spMkLst>
        </pc:spChg>
        <pc:spChg chg="mod">
          <ac:chgData name="이 재호" userId="806602d1339efe8e" providerId="LiveId" clId="{A3122C7E-071D-4BC0-A34D-9EB459F1F589}" dt="2022-11-24T02:44:59.047" v="1661"/>
          <ac:spMkLst>
            <pc:docMk/>
            <pc:sldMk cId="3175594746" sldId="272"/>
            <ac:spMk id="6" creationId="{0729F5C5-482E-F4AD-E6B3-B1696C8E68DB}"/>
          </ac:spMkLst>
        </pc:spChg>
        <pc:spChg chg="mod">
          <ac:chgData name="이 재호" userId="806602d1339efe8e" providerId="LiveId" clId="{A3122C7E-071D-4BC0-A34D-9EB459F1F589}" dt="2022-11-24T02:44:59.047" v="1661"/>
          <ac:spMkLst>
            <pc:docMk/>
            <pc:sldMk cId="3175594746" sldId="272"/>
            <ac:spMk id="7" creationId="{8E4DC648-17CB-2508-CBEA-39C003CC3C81}"/>
          </ac:spMkLst>
        </pc:spChg>
        <pc:spChg chg="mod">
          <ac:chgData name="이 재호" userId="806602d1339efe8e" providerId="LiveId" clId="{A3122C7E-071D-4BC0-A34D-9EB459F1F589}" dt="2022-11-24T02:45:08.288" v="1663"/>
          <ac:spMkLst>
            <pc:docMk/>
            <pc:sldMk cId="3175594746" sldId="272"/>
            <ac:spMk id="9" creationId="{85A9636D-A6B6-2E9F-892D-5A6E3C42ACBF}"/>
          </ac:spMkLst>
        </pc:spChg>
        <pc:spChg chg="mod">
          <ac:chgData name="이 재호" userId="806602d1339efe8e" providerId="LiveId" clId="{A3122C7E-071D-4BC0-A34D-9EB459F1F589}" dt="2022-11-24T02:45:08.288" v="1663"/>
          <ac:spMkLst>
            <pc:docMk/>
            <pc:sldMk cId="3175594746" sldId="272"/>
            <ac:spMk id="10" creationId="{20312CD1-8A35-C535-E6FA-3F236C358377}"/>
          </ac:spMkLst>
        </pc:spChg>
        <pc:spChg chg="mod">
          <ac:chgData name="이 재호" userId="806602d1339efe8e" providerId="LiveId" clId="{A3122C7E-071D-4BC0-A34D-9EB459F1F589}" dt="2022-11-24T02:45:23.236" v="1668"/>
          <ac:spMkLst>
            <pc:docMk/>
            <pc:sldMk cId="3175594746" sldId="272"/>
            <ac:spMk id="12" creationId="{5DFB60F2-AAEF-7E8B-D655-17B13B1B25E4}"/>
          </ac:spMkLst>
        </pc:spChg>
        <pc:spChg chg="add mod">
          <ac:chgData name="이 재호" userId="806602d1339efe8e" providerId="LiveId" clId="{A3122C7E-071D-4BC0-A34D-9EB459F1F589}" dt="2022-11-24T02:58:31.955" v="1723" actId="1076"/>
          <ac:spMkLst>
            <pc:docMk/>
            <pc:sldMk cId="3175594746" sldId="272"/>
            <ac:spMk id="16" creationId="{8B90D3C7-BDEF-7665-E495-3B4918A3AD24}"/>
          </ac:spMkLst>
        </pc:spChg>
        <pc:spChg chg="add mod">
          <ac:chgData name="이 재호" userId="806602d1339efe8e" providerId="LiveId" clId="{A3122C7E-071D-4BC0-A34D-9EB459F1F589}" dt="2022-11-24T03:05:58.508" v="1753" actId="21"/>
          <ac:spMkLst>
            <pc:docMk/>
            <pc:sldMk cId="3175594746" sldId="272"/>
            <ac:spMk id="17" creationId="{904D89AA-05AE-5460-ED8B-741E0FF4A9F0}"/>
          </ac:spMkLst>
        </pc:spChg>
        <pc:spChg chg="del">
          <ac:chgData name="이 재호" userId="806602d1339efe8e" providerId="LiveId" clId="{A3122C7E-071D-4BC0-A34D-9EB459F1F589}" dt="2022-11-24T02:44:39.734" v="1658" actId="478"/>
          <ac:spMkLst>
            <pc:docMk/>
            <pc:sldMk cId="3175594746" sldId="272"/>
            <ac:spMk id="35" creationId="{3BFCC863-1710-46AF-B5F5-D3C73FCFAD21}"/>
          </ac:spMkLst>
        </pc:spChg>
        <pc:spChg chg="del">
          <ac:chgData name="이 재호" userId="806602d1339efe8e" providerId="LiveId" clId="{A3122C7E-071D-4BC0-A34D-9EB459F1F589}" dt="2022-11-24T02:44:42.630" v="1659" actId="478"/>
          <ac:spMkLst>
            <pc:docMk/>
            <pc:sldMk cId="3175594746" sldId="272"/>
            <ac:spMk id="39" creationId="{56E77915-E53C-4FC8-A6E5-E9A6BD03A7E9}"/>
          </ac:spMkLst>
        </pc:spChg>
        <pc:spChg chg="del">
          <ac:chgData name="이 재호" userId="806602d1339efe8e" providerId="LiveId" clId="{A3122C7E-071D-4BC0-A34D-9EB459F1F589}" dt="2022-11-24T02:46:11.482" v="1679" actId="478"/>
          <ac:spMkLst>
            <pc:docMk/>
            <pc:sldMk cId="3175594746" sldId="272"/>
            <ac:spMk id="43" creationId="{EE176622-CCEC-4C07-873D-95277DD61BD3}"/>
          </ac:spMkLst>
        </pc:spChg>
        <pc:spChg chg="del">
          <ac:chgData name="이 재호" userId="806602d1339efe8e" providerId="LiveId" clId="{A3122C7E-071D-4BC0-A34D-9EB459F1F589}" dt="2022-11-24T02:46:14.258" v="1681" actId="478"/>
          <ac:spMkLst>
            <pc:docMk/>
            <pc:sldMk cId="3175594746" sldId="272"/>
            <ac:spMk id="46" creationId="{BB49798F-74BE-484C-9909-53278F21AF2C}"/>
          </ac:spMkLst>
        </pc:spChg>
        <pc:spChg chg="del">
          <ac:chgData name="이 재호" userId="806602d1339efe8e" providerId="LiveId" clId="{A3122C7E-071D-4BC0-A34D-9EB459F1F589}" dt="2022-11-24T02:46:12.740" v="1680" actId="478"/>
          <ac:spMkLst>
            <pc:docMk/>
            <pc:sldMk cId="3175594746" sldId="272"/>
            <ac:spMk id="47" creationId="{48AD7E8F-0511-4719-9D23-BD9ECA386A68}"/>
          </ac:spMkLst>
        </pc:spChg>
        <pc:grpChg chg="del">
          <ac:chgData name="이 재호" userId="806602d1339efe8e" providerId="LiveId" clId="{A3122C7E-071D-4BC0-A34D-9EB459F1F589}" dt="2022-11-24T02:44:37.838" v="1657" actId="478"/>
          <ac:grpSpMkLst>
            <pc:docMk/>
            <pc:sldMk cId="3175594746" sldId="272"/>
            <ac:grpSpMk id="4" creationId="{9C9B5F81-7EB6-4040-9D00-2F374E600545}"/>
          </ac:grpSpMkLst>
        </pc:grpChg>
        <pc:grpChg chg="add mod">
          <ac:chgData name="이 재호" userId="806602d1339efe8e" providerId="LiveId" clId="{A3122C7E-071D-4BC0-A34D-9EB459F1F589}" dt="2022-11-24T02:45:01.256" v="1662" actId="1076"/>
          <ac:grpSpMkLst>
            <pc:docMk/>
            <pc:sldMk cId="3175594746" sldId="272"/>
            <ac:grpSpMk id="5" creationId="{D5394140-2E8D-D9DF-5EA9-2A86E786FA5A}"/>
          </ac:grpSpMkLst>
        </pc:grpChg>
        <pc:grpChg chg="add del mod">
          <ac:chgData name="이 재호" userId="806602d1339efe8e" providerId="LiveId" clId="{A3122C7E-071D-4BC0-A34D-9EB459F1F589}" dt="2022-11-24T02:45:13.343" v="1666" actId="478"/>
          <ac:grpSpMkLst>
            <pc:docMk/>
            <pc:sldMk cId="3175594746" sldId="272"/>
            <ac:grpSpMk id="8" creationId="{5BF93AE0-67D4-1EA3-3476-648472227D22}"/>
          </ac:grpSpMkLst>
        </pc:grpChg>
        <pc:grpChg chg="add mod">
          <ac:chgData name="이 재호" userId="806602d1339efe8e" providerId="LiveId" clId="{A3122C7E-071D-4BC0-A34D-9EB459F1F589}" dt="2022-11-24T02:58:30.339" v="1722" actId="1076"/>
          <ac:grpSpMkLst>
            <pc:docMk/>
            <pc:sldMk cId="3175594746" sldId="272"/>
            <ac:grpSpMk id="11" creationId="{3A5113E6-1797-0291-5370-C9046675B295}"/>
          </ac:grpSpMkLst>
        </pc:grpChg>
        <pc:grpChg chg="mod">
          <ac:chgData name="이 재호" userId="806602d1339efe8e" providerId="LiveId" clId="{A3122C7E-071D-4BC0-A34D-9EB459F1F589}" dt="2022-11-24T02:45:23.236" v="1668"/>
          <ac:grpSpMkLst>
            <pc:docMk/>
            <pc:sldMk cId="3175594746" sldId="272"/>
            <ac:grpSpMk id="13" creationId="{D3990FDE-D1B5-CF86-EBD5-B5A1FAB2672E}"/>
          </ac:grpSpMkLst>
        </pc:grpChg>
        <pc:grpChg chg="mod">
          <ac:chgData name="이 재호" userId="806602d1339efe8e" providerId="LiveId" clId="{A3122C7E-071D-4BC0-A34D-9EB459F1F589}" dt="2022-11-24T02:58:24.126" v="1721" actId="14100"/>
          <ac:grpSpMkLst>
            <pc:docMk/>
            <pc:sldMk cId="3175594746" sldId="272"/>
            <ac:grpSpMk id="40" creationId="{0A12446F-6722-474E-B7E5-2E75D8737457}"/>
          </ac:grpSpMkLst>
        </pc:grpChg>
        <pc:picChg chg="add del mod">
          <ac:chgData name="이 재호" userId="806602d1339efe8e" providerId="LiveId" clId="{A3122C7E-071D-4BC0-A34D-9EB459F1F589}" dt="2022-11-24T02:45:22.904" v="1667" actId="478"/>
          <ac:picMkLst>
            <pc:docMk/>
            <pc:sldMk cId="3175594746" sldId="272"/>
            <ac:picMk id="2" creationId="{D6BE2A83-7890-BBA5-21C3-C5DE77DD085B}"/>
          </ac:picMkLst>
        </pc:picChg>
        <pc:picChg chg="mod">
          <ac:chgData name="이 재호" userId="806602d1339efe8e" providerId="LiveId" clId="{A3122C7E-071D-4BC0-A34D-9EB459F1F589}" dt="2022-11-24T02:45:23.236" v="1668"/>
          <ac:picMkLst>
            <pc:docMk/>
            <pc:sldMk cId="3175594746" sldId="272"/>
            <ac:picMk id="14" creationId="{89F09DC2-5159-543E-DBBE-64DA74AF93AA}"/>
          </ac:picMkLst>
        </pc:picChg>
        <pc:picChg chg="mod">
          <ac:chgData name="이 재호" userId="806602d1339efe8e" providerId="LiveId" clId="{A3122C7E-071D-4BC0-A34D-9EB459F1F589}" dt="2022-11-24T02:45:23.236" v="1668"/>
          <ac:picMkLst>
            <pc:docMk/>
            <pc:sldMk cId="3175594746" sldId="272"/>
            <ac:picMk id="15" creationId="{A607290B-FA44-5AC0-CF5D-6A9ABB0A11B6}"/>
          </ac:picMkLst>
        </pc:picChg>
      </pc:sldChg>
      <pc:sldChg chg="del modTransition">
        <pc:chgData name="이 재호" userId="806602d1339efe8e" providerId="LiveId" clId="{A3122C7E-071D-4BC0-A34D-9EB459F1F589}" dt="2022-11-24T03:33:16.539" v="2102" actId="47"/>
        <pc:sldMkLst>
          <pc:docMk/>
          <pc:sldMk cId="46729249" sldId="273"/>
        </pc:sldMkLst>
      </pc:sldChg>
      <pc:sldChg chg="del modTransition">
        <pc:chgData name="이 재호" userId="806602d1339efe8e" providerId="LiveId" clId="{A3122C7E-071D-4BC0-A34D-9EB459F1F589}" dt="2022-11-24T02:22:12.829" v="1618" actId="47"/>
        <pc:sldMkLst>
          <pc:docMk/>
          <pc:sldMk cId="2498570602" sldId="274"/>
        </pc:sldMkLst>
      </pc:sldChg>
      <pc:sldChg chg="del modTransition">
        <pc:chgData name="이 재호" userId="806602d1339efe8e" providerId="LiveId" clId="{A3122C7E-071D-4BC0-A34D-9EB459F1F589}" dt="2022-11-24T03:33:16.539" v="2102" actId="47"/>
        <pc:sldMkLst>
          <pc:docMk/>
          <pc:sldMk cId="3043322558" sldId="275"/>
        </pc:sldMkLst>
      </pc:sldChg>
      <pc:sldChg chg="addSp delSp modSp mod modTransition delAnim modAnim">
        <pc:chgData name="이 재호" userId="806602d1339efe8e" providerId="LiveId" clId="{A3122C7E-071D-4BC0-A34D-9EB459F1F589}" dt="2022-11-13T08:28:59.369" v="856" actId="20577"/>
        <pc:sldMkLst>
          <pc:docMk/>
          <pc:sldMk cId="3301561070" sldId="276"/>
        </pc:sldMkLst>
        <pc:spChg chg="add mod">
          <ac:chgData name="이 재호" userId="806602d1339efe8e" providerId="LiveId" clId="{A3122C7E-071D-4BC0-A34D-9EB459F1F589}" dt="2022-11-13T08:28:10.463" v="798" actId="1076"/>
          <ac:spMkLst>
            <pc:docMk/>
            <pc:sldMk cId="3301561070" sldId="276"/>
            <ac:spMk id="2" creationId="{EB9DBA1E-04B5-B0A2-EEAF-34F836BF448C}"/>
          </ac:spMkLst>
        </pc:spChg>
        <pc:spChg chg="add mod">
          <ac:chgData name="이 재호" userId="806602d1339efe8e" providerId="LiveId" clId="{A3122C7E-071D-4BC0-A34D-9EB459F1F589}" dt="2022-11-13T08:28:59.369" v="856" actId="20577"/>
          <ac:spMkLst>
            <pc:docMk/>
            <pc:sldMk cId="3301561070" sldId="276"/>
            <ac:spMk id="4" creationId="{92F185E9-8FDF-BB5D-32E6-F453BCD3E55F}"/>
          </ac:spMkLst>
        </pc:spChg>
        <pc:spChg chg="del">
          <ac:chgData name="이 재호" userId="806602d1339efe8e" providerId="LiveId" clId="{A3122C7E-071D-4BC0-A34D-9EB459F1F589}" dt="2022-11-10T09:06:07.224" v="546" actId="478"/>
          <ac:spMkLst>
            <pc:docMk/>
            <pc:sldMk cId="3301561070" sldId="276"/>
            <ac:spMk id="51" creationId="{4F6B8798-6643-4891-B8DD-761459D2EEC2}"/>
          </ac:spMkLst>
        </pc:spChg>
        <pc:spChg chg="del">
          <ac:chgData name="이 재호" userId="806602d1339efe8e" providerId="LiveId" clId="{A3122C7E-071D-4BC0-A34D-9EB459F1F589}" dt="2022-11-10T09:05:53.078" v="541" actId="478"/>
          <ac:spMkLst>
            <pc:docMk/>
            <pc:sldMk cId="3301561070" sldId="276"/>
            <ac:spMk id="52" creationId="{EA01A619-1E27-4974-85EA-F2152F21F986}"/>
          </ac:spMkLst>
        </pc:spChg>
        <pc:spChg chg="mod">
          <ac:chgData name="이 재호" userId="806602d1339efe8e" providerId="LiveId" clId="{A3122C7E-071D-4BC0-A34D-9EB459F1F589}" dt="2022-11-10T09:08:38.446" v="645" actId="1076"/>
          <ac:spMkLst>
            <pc:docMk/>
            <pc:sldMk cId="3301561070" sldId="276"/>
            <ac:spMk id="63" creationId="{59D86400-1268-4758-A691-D8DD71DF217C}"/>
          </ac:spMkLst>
        </pc:spChg>
        <pc:grpChg chg="del">
          <ac:chgData name="이 재호" userId="806602d1339efe8e" providerId="LiveId" clId="{A3122C7E-071D-4BC0-A34D-9EB459F1F589}" dt="2022-11-10T09:05:54.223" v="542" actId="478"/>
          <ac:grpSpMkLst>
            <pc:docMk/>
            <pc:sldMk cId="3301561070" sldId="276"/>
            <ac:grpSpMk id="12" creationId="{16AF4C3D-F8D4-45BB-AADC-6BACF33BD85E}"/>
          </ac:grpSpMkLst>
        </pc:grpChg>
        <pc:grpChg chg="del mod">
          <ac:chgData name="이 재호" userId="806602d1339efe8e" providerId="LiveId" clId="{A3122C7E-071D-4BC0-A34D-9EB459F1F589}" dt="2022-11-10T09:05:56.377" v="545" actId="478"/>
          <ac:grpSpMkLst>
            <pc:docMk/>
            <pc:sldMk cId="3301561070" sldId="276"/>
            <ac:grpSpMk id="19" creationId="{2CB626AE-ACD2-4501-97DC-1EB19FC8A389}"/>
          </ac:grpSpMkLst>
        </pc:grpChg>
        <pc:grpChg chg="del">
          <ac:chgData name="이 재호" userId="806602d1339efe8e" providerId="LiveId" clId="{A3122C7E-071D-4BC0-A34D-9EB459F1F589}" dt="2022-11-10T09:05:55.510" v="544" actId="478"/>
          <ac:grpSpMkLst>
            <pc:docMk/>
            <pc:sldMk cId="3301561070" sldId="276"/>
            <ac:grpSpMk id="31" creationId="{DD602943-A982-4EDA-AD9E-CCE5239A6C42}"/>
          </ac:grpSpMkLst>
        </pc:grpChg>
        <pc:grpChg chg="del">
          <ac:chgData name="이 재호" userId="806602d1339efe8e" providerId="LiveId" clId="{A3122C7E-071D-4BC0-A34D-9EB459F1F589}" dt="2022-11-10T09:05:51.252" v="540" actId="478"/>
          <ac:grpSpMkLst>
            <pc:docMk/>
            <pc:sldMk cId="3301561070" sldId="276"/>
            <ac:grpSpMk id="36" creationId="{05C7B564-F967-4958-AED3-47DADAA22F39}"/>
          </ac:grpSpMkLst>
        </pc:grpChg>
        <pc:grpChg chg="del">
          <ac:chgData name="이 재호" userId="806602d1339efe8e" providerId="LiveId" clId="{A3122C7E-071D-4BC0-A34D-9EB459F1F589}" dt="2022-11-10T09:05:49.168" v="538" actId="478"/>
          <ac:grpSpMkLst>
            <pc:docMk/>
            <pc:sldMk cId="3301561070" sldId="276"/>
            <ac:grpSpMk id="44" creationId="{A9138BDB-1F81-4FEF-88F9-55BF5BA5B838}"/>
          </ac:grpSpMkLst>
        </pc:grpChg>
        <pc:picChg chg="add mod">
          <ac:chgData name="이 재호" userId="806602d1339efe8e" providerId="LiveId" clId="{A3122C7E-071D-4BC0-A34D-9EB459F1F589}" dt="2022-11-10T09:07:07.882" v="549" actId="1076"/>
          <ac:picMkLst>
            <pc:docMk/>
            <pc:sldMk cId="3301561070" sldId="276"/>
            <ac:picMk id="3" creationId="{9430162B-850F-568A-E6AF-F01A3D601122}"/>
          </ac:picMkLst>
        </pc:picChg>
        <pc:picChg chg="del">
          <ac:chgData name="이 재호" userId="806602d1339efe8e" providerId="LiveId" clId="{A3122C7E-071D-4BC0-A34D-9EB459F1F589}" dt="2022-11-10T09:05:49.901" v="539" actId="478"/>
          <ac:picMkLst>
            <pc:docMk/>
            <pc:sldMk cId="3301561070" sldId="276"/>
            <ac:picMk id="18" creationId="{4A4D30A3-73D7-41A9-9912-EAFF9C9A94AF}"/>
          </ac:picMkLst>
        </pc:picChg>
      </pc:sldChg>
      <pc:sldChg chg="addSp delSp modSp mod modTransition delAnim modAnim">
        <pc:chgData name="이 재호" userId="806602d1339efe8e" providerId="LiveId" clId="{A3122C7E-071D-4BC0-A34D-9EB459F1F589}" dt="2022-12-01T07:35:57.011" v="2355" actId="478"/>
        <pc:sldMkLst>
          <pc:docMk/>
          <pc:sldMk cId="2974636202" sldId="277"/>
        </pc:sldMkLst>
        <pc:spChg chg="add mod">
          <ac:chgData name="이 재호" userId="806602d1339efe8e" providerId="LiveId" clId="{A3122C7E-071D-4BC0-A34D-9EB459F1F589}" dt="2022-11-24T03:18:43.522" v="2095" actId="20577"/>
          <ac:spMkLst>
            <pc:docMk/>
            <pc:sldMk cId="2974636202" sldId="277"/>
            <ac:spMk id="2" creationId="{725726C9-FCD2-9843-6E30-08EE4FBCCE58}"/>
          </ac:spMkLst>
        </pc:spChg>
        <pc:spChg chg="del">
          <ac:chgData name="이 재호" userId="806602d1339efe8e" providerId="LiveId" clId="{A3122C7E-071D-4BC0-A34D-9EB459F1F589}" dt="2022-12-01T07:35:57.011" v="2355" actId="478"/>
          <ac:spMkLst>
            <pc:docMk/>
            <pc:sldMk cId="2974636202" sldId="277"/>
            <ac:spMk id="14" creationId="{314231BE-9D72-49D6-AA8F-34A55BF6F899}"/>
          </ac:spMkLst>
        </pc:spChg>
        <pc:spChg chg="del">
          <ac:chgData name="이 재호" userId="806602d1339efe8e" providerId="LiveId" clId="{A3122C7E-071D-4BC0-A34D-9EB459F1F589}" dt="2022-11-24T03:04:29.895" v="1732" actId="478"/>
          <ac:spMkLst>
            <pc:docMk/>
            <pc:sldMk cId="2974636202" sldId="277"/>
            <ac:spMk id="41" creationId="{42436F66-FC09-4AF2-B370-023DADEE91AA}"/>
          </ac:spMkLst>
        </pc:spChg>
        <pc:spChg chg="del">
          <ac:chgData name="이 재호" userId="806602d1339efe8e" providerId="LiveId" clId="{A3122C7E-071D-4BC0-A34D-9EB459F1F589}" dt="2022-11-24T03:04:31.415" v="1733" actId="478"/>
          <ac:spMkLst>
            <pc:docMk/>
            <pc:sldMk cId="2974636202" sldId="277"/>
            <ac:spMk id="42" creationId="{20D6D6DB-AD39-491F-8015-5E2C85F8E968}"/>
          </ac:spMkLst>
        </pc:spChg>
        <pc:spChg chg="del">
          <ac:chgData name="이 재호" userId="806602d1339efe8e" providerId="LiveId" clId="{A3122C7E-071D-4BC0-A34D-9EB459F1F589}" dt="2022-11-24T03:04:26.491" v="1730" actId="478"/>
          <ac:spMkLst>
            <pc:docMk/>
            <pc:sldMk cId="2974636202" sldId="277"/>
            <ac:spMk id="43" creationId="{3E874CD2-CEE1-4DCE-9C75-B646728CF5DF}"/>
          </ac:spMkLst>
        </pc:spChg>
        <pc:spChg chg="del mod">
          <ac:chgData name="이 재호" userId="806602d1339efe8e" providerId="LiveId" clId="{A3122C7E-071D-4BC0-A34D-9EB459F1F589}" dt="2022-11-24T03:04:28.054" v="1731" actId="478"/>
          <ac:spMkLst>
            <pc:docMk/>
            <pc:sldMk cId="2974636202" sldId="277"/>
            <ac:spMk id="45" creationId="{99022C65-A700-449C-9D8E-F692134330F7}"/>
          </ac:spMkLst>
        </pc:spChg>
        <pc:spChg chg="del">
          <ac:chgData name="이 재호" userId="806602d1339efe8e" providerId="LiveId" clId="{A3122C7E-071D-4BC0-A34D-9EB459F1F589}" dt="2022-11-24T03:04:19.692" v="1724" actId="478"/>
          <ac:spMkLst>
            <pc:docMk/>
            <pc:sldMk cId="2974636202" sldId="277"/>
            <ac:spMk id="47" creationId="{1EF6FE27-0787-41A5-9FF3-310D2A1190B0}"/>
          </ac:spMkLst>
        </pc:spChg>
        <pc:spChg chg="del">
          <ac:chgData name="이 재호" userId="806602d1339efe8e" providerId="LiveId" clId="{A3122C7E-071D-4BC0-A34D-9EB459F1F589}" dt="2022-12-01T07:35:56.313" v="2354" actId="478"/>
          <ac:spMkLst>
            <pc:docMk/>
            <pc:sldMk cId="2974636202" sldId="277"/>
            <ac:spMk id="51" creationId="{4F6B8798-6643-4891-B8DD-761459D2EEC2}"/>
          </ac:spMkLst>
        </pc:spChg>
        <pc:spChg chg="del">
          <ac:chgData name="이 재호" userId="806602d1339efe8e" providerId="LiveId" clId="{A3122C7E-071D-4BC0-A34D-9EB459F1F589}" dt="2022-12-01T07:35:54.166" v="2353" actId="478"/>
          <ac:spMkLst>
            <pc:docMk/>
            <pc:sldMk cId="2974636202" sldId="277"/>
            <ac:spMk id="63" creationId="{59D86400-1268-4758-A691-D8DD71DF217C}"/>
          </ac:spMkLst>
        </pc:spChg>
        <pc:grpChg chg="del">
          <ac:chgData name="이 재호" userId="806602d1339efe8e" providerId="LiveId" clId="{A3122C7E-071D-4BC0-A34D-9EB459F1F589}" dt="2022-11-24T03:04:22.326" v="1725" actId="478"/>
          <ac:grpSpMkLst>
            <pc:docMk/>
            <pc:sldMk cId="2974636202" sldId="277"/>
            <ac:grpSpMk id="12" creationId="{16AF4C3D-F8D4-45BB-AADC-6BACF33BD85E}"/>
          </ac:grpSpMkLst>
        </pc:grpChg>
        <pc:grpChg chg="del">
          <ac:chgData name="이 재호" userId="806602d1339efe8e" providerId="LiveId" clId="{A3122C7E-071D-4BC0-A34D-9EB459F1F589}" dt="2022-11-24T03:04:23.086" v="1726" actId="478"/>
          <ac:grpSpMkLst>
            <pc:docMk/>
            <pc:sldMk cId="2974636202" sldId="277"/>
            <ac:grpSpMk id="26" creationId="{BB35106A-14C2-4402-91A8-146849921E56}"/>
          </ac:grpSpMkLst>
        </pc:grpChg>
        <pc:grpChg chg="del">
          <ac:chgData name="이 재호" userId="806602d1339efe8e" providerId="LiveId" clId="{A3122C7E-071D-4BC0-A34D-9EB459F1F589}" dt="2022-11-24T03:04:23.868" v="1727" actId="478"/>
          <ac:grpSpMkLst>
            <pc:docMk/>
            <pc:sldMk cId="2974636202" sldId="277"/>
            <ac:grpSpMk id="29" creationId="{6F883011-1C13-48CE-8A1B-E4D6109B0766}"/>
          </ac:grpSpMkLst>
        </pc:grpChg>
        <pc:grpChg chg="del">
          <ac:chgData name="이 재호" userId="806602d1339efe8e" providerId="LiveId" clId="{A3122C7E-071D-4BC0-A34D-9EB459F1F589}" dt="2022-11-24T03:04:24.457" v="1728" actId="478"/>
          <ac:grpSpMkLst>
            <pc:docMk/>
            <pc:sldMk cId="2974636202" sldId="277"/>
            <ac:grpSpMk id="35" creationId="{F5058864-0C6E-454D-8B4C-D02725BFE394}"/>
          </ac:grpSpMkLst>
        </pc:grpChg>
        <pc:picChg chg="add mod">
          <ac:chgData name="이 재호" userId="806602d1339efe8e" providerId="LiveId" clId="{A3122C7E-071D-4BC0-A34D-9EB459F1F589}" dt="2022-11-24T03:07:00.667" v="1769" actId="1076"/>
          <ac:picMkLst>
            <pc:docMk/>
            <pc:sldMk cId="2974636202" sldId="277"/>
            <ac:picMk id="6" creationId="{5E80E95D-0FCA-FA3A-E4E1-76417D845BFD}"/>
          </ac:picMkLst>
        </pc:picChg>
      </pc:sldChg>
      <pc:sldChg chg="del modTransition">
        <pc:chgData name="이 재호" userId="806602d1339efe8e" providerId="LiveId" clId="{A3122C7E-071D-4BC0-A34D-9EB459F1F589}" dt="2022-11-24T03:33:16.539" v="2102" actId="47"/>
        <pc:sldMkLst>
          <pc:docMk/>
          <pc:sldMk cId="1343837997" sldId="278"/>
        </pc:sldMkLst>
      </pc:sldChg>
      <pc:sldChg chg="del modTransition">
        <pc:chgData name="이 재호" userId="806602d1339efe8e" providerId="LiveId" clId="{A3122C7E-071D-4BC0-A34D-9EB459F1F589}" dt="2022-11-24T03:33:16.539" v="2102" actId="47"/>
        <pc:sldMkLst>
          <pc:docMk/>
          <pc:sldMk cId="3250631925" sldId="279"/>
        </pc:sldMkLst>
      </pc:sldChg>
      <pc:sldChg chg="ord modTransition">
        <pc:chgData name="이 재호" userId="806602d1339efe8e" providerId="LiveId" clId="{A3122C7E-071D-4BC0-A34D-9EB459F1F589}" dt="2022-11-24T03:19:43.497" v="2098"/>
        <pc:sldMkLst>
          <pc:docMk/>
          <pc:sldMk cId="1176611899" sldId="280"/>
        </pc:sldMkLst>
      </pc:sldChg>
      <pc:sldChg chg="addSp delSp modSp add mod delAnim modAnim">
        <pc:chgData name="이 재호" userId="806602d1339efe8e" providerId="LiveId" clId="{A3122C7E-071D-4BC0-A34D-9EB459F1F589}" dt="2022-11-24T02:44:21.619" v="1654" actId="20577"/>
        <pc:sldMkLst>
          <pc:docMk/>
          <pc:sldMk cId="3850156628" sldId="281"/>
        </pc:sldMkLst>
        <pc:spChg chg="del">
          <ac:chgData name="이 재호" userId="806602d1339efe8e" providerId="LiveId" clId="{A3122C7E-071D-4BC0-A34D-9EB459F1F589}" dt="2022-11-24T02:03:31.223" v="1126" actId="478"/>
          <ac:spMkLst>
            <pc:docMk/>
            <pc:sldMk cId="3850156628" sldId="281"/>
            <ac:spMk id="2" creationId="{7F133165-1DFE-48C1-BCDC-90C0E4D7FF26}"/>
          </ac:spMkLst>
        </pc:spChg>
        <pc:spChg chg="add mod">
          <ac:chgData name="이 재호" userId="806602d1339efe8e" providerId="LiveId" clId="{A3122C7E-071D-4BC0-A34D-9EB459F1F589}" dt="2022-11-24T02:08:22.757" v="1178" actId="207"/>
          <ac:spMkLst>
            <pc:docMk/>
            <pc:sldMk cId="3850156628" sldId="281"/>
            <ac:spMk id="3" creationId="{D5704733-F838-B8F0-67DD-E8BEB0A7BF8C}"/>
          </ac:spMkLst>
        </pc:spChg>
        <pc:spChg chg="mod">
          <ac:chgData name="이 재호" userId="806602d1339efe8e" providerId="LiveId" clId="{A3122C7E-071D-4BC0-A34D-9EB459F1F589}" dt="2022-11-24T02:44:21.619" v="1654" actId="20577"/>
          <ac:spMkLst>
            <pc:docMk/>
            <pc:sldMk cId="3850156628" sldId="281"/>
            <ac:spMk id="6" creationId="{42CA46A4-D0F5-4000-AB09-0DF0D0389545}"/>
          </ac:spMkLst>
        </pc:spChg>
        <pc:spChg chg="del">
          <ac:chgData name="이 재호" userId="806602d1339efe8e" providerId="LiveId" clId="{A3122C7E-071D-4BC0-A34D-9EB459F1F589}" dt="2022-11-24T02:03:31.759" v="1127" actId="478"/>
          <ac:spMkLst>
            <pc:docMk/>
            <pc:sldMk cId="3850156628" sldId="281"/>
            <ac:spMk id="27" creationId="{4F447592-A593-43DD-9A0C-2691F159808A}"/>
          </ac:spMkLst>
        </pc:spChg>
        <pc:spChg chg="del">
          <ac:chgData name="이 재호" userId="806602d1339efe8e" providerId="LiveId" clId="{A3122C7E-071D-4BC0-A34D-9EB459F1F589}" dt="2022-11-24T02:03:32.319" v="1128" actId="478"/>
          <ac:spMkLst>
            <pc:docMk/>
            <pc:sldMk cId="3850156628" sldId="281"/>
            <ac:spMk id="28" creationId="{CAF442E3-E510-426E-AFB6-44643BDCD8C5}"/>
          </ac:spMkLst>
        </pc:spChg>
        <pc:spChg chg="del">
          <ac:chgData name="이 재호" userId="806602d1339efe8e" providerId="LiveId" clId="{A3122C7E-071D-4BC0-A34D-9EB459F1F589}" dt="2022-11-24T02:03:32.935" v="1129" actId="478"/>
          <ac:spMkLst>
            <pc:docMk/>
            <pc:sldMk cId="3850156628" sldId="281"/>
            <ac:spMk id="30" creationId="{BF8A6B11-D912-4C2F-9897-D9A5BE7F36BB}"/>
          </ac:spMkLst>
        </pc:spChg>
        <pc:spChg chg="del">
          <ac:chgData name="이 재호" userId="806602d1339efe8e" providerId="LiveId" clId="{A3122C7E-071D-4BC0-A34D-9EB459F1F589}" dt="2022-11-24T02:03:37.800" v="1130" actId="478"/>
          <ac:spMkLst>
            <pc:docMk/>
            <pc:sldMk cId="3850156628" sldId="281"/>
            <ac:spMk id="31" creationId="{DF81E0FF-8A68-4CA5-8A49-47E582159D7A}"/>
          </ac:spMkLst>
        </pc:spChg>
        <pc:spChg chg="mod">
          <ac:chgData name="이 재호" userId="806602d1339efe8e" providerId="LiveId" clId="{A3122C7E-071D-4BC0-A34D-9EB459F1F589}" dt="2022-11-24T02:05:30.706" v="1134" actId="14100"/>
          <ac:spMkLst>
            <pc:docMk/>
            <pc:sldMk cId="3850156628" sldId="281"/>
            <ac:spMk id="34" creationId="{95206A22-DCB7-42DE-8DD9-AD5E97E6BD39}"/>
          </ac:spMkLst>
        </pc:spChg>
        <pc:grpChg chg="mod">
          <ac:chgData name="이 재호" userId="806602d1339efe8e" providerId="LiveId" clId="{A3122C7E-071D-4BC0-A34D-9EB459F1F589}" dt="2022-11-24T02:05:36.256" v="1135" actId="14100"/>
          <ac:grpSpMkLst>
            <pc:docMk/>
            <pc:sldMk cId="3850156628" sldId="281"/>
            <ac:grpSpMk id="8" creationId="{260BD7B0-5415-44BF-B66B-70A173496262}"/>
          </ac:grpSpMkLst>
        </pc:grpChg>
      </pc:sldChg>
      <pc:sldChg chg="addSp delSp modSp add mod delAnim modAnim">
        <pc:chgData name="이 재호" userId="806602d1339efe8e" providerId="LiveId" clId="{A3122C7E-071D-4BC0-A34D-9EB459F1F589}" dt="2022-11-24T02:44:25.633" v="1656" actId="20577"/>
        <pc:sldMkLst>
          <pc:docMk/>
          <pc:sldMk cId="3815880390" sldId="282"/>
        </pc:sldMkLst>
        <pc:spChg chg="mod">
          <ac:chgData name="이 재호" userId="806602d1339efe8e" providerId="LiveId" clId="{A3122C7E-071D-4BC0-A34D-9EB459F1F589}" dt="2022-11-24T02:44:25.633" v="1656" actId="20577"/>
          <ac:spMkLst>
            <pc:docMk/>
            <pc:sldMk cId="3815880390" sldId="282"/>
            <ac:spMk id="6" creationId="{42CA46A4-D0F5-4000-AB09-0DF0D0389545}"/>
          </ac:spMkLst>
        </pc:spChg>
        <pc:spChg chg="mod">
          <ac:chgData name="이 재호" userId="806602d1339efe8e" providerId="LiveId" clId="{A3122C7E-071D-4BC0-A34D-9EB459F1F589}" dt="2022-11-24T02:18:32.363" v="1297" actId="20577"/>
          <ac:spMkLst>
            <pc:docMk/>
            <pc:sldMk cId="3815880390" sldId="282"/>
            <ac:spMk id="31" creationId="{DF81E0FF-8A68-4CA5-8A49-47E582159D7A}"/>
          </ac:spMkLst>
        </pc:spChg>
        <pc:picChg chg="add mod">
          <ac:chgData name="이 재호" userId="806602d1339efe8e" providerId="LiveId" clId="{A3122C7E-071D-4BC0-A34D-9EB459F1F589}" dt="2022-11-24T02:18:37.444" v="1299" actId="1076"/>
          <ac:picMkLst>
            <pc:docMk/>
            <pc:sldMk cId="3815880390" sldId="282"/>
            <ac:picMk id="3" creationId="{3BC6E7BC-8EDD-D041-5C33-D8F268C6BF4A}"/>
          </ac:picMkLst>
        </pc:picChg>
        <pc:picChg chg="del">
          <ac:chgData name="이 재호" userId="806602d1339efe8e" providerId="LiveId" clId="{A3122C7E-071D-4BC0-A34D-9EB459F1F589}" dt="2022-11-24T02:08:42.603" v="1179" actId="478"/>
          <ac:picMkLst>
            <pc:docMk/>
            <pc:sldMk cId="3815880390" sldId="282"/>
            <ac:picMk id="12" creationId="{646F7510-4A32-4EF5-9063-ED04D6C7315E}"/>
          </ac:picMkLst>
        </pc:picChg>
      </pc:sldChg>
      <pc:sldChg chg="add del">
        <pc:chgData name="이 재호" userId="806602d1339efe8e" providerId="LiveId" clId="{A3122C7E-071D-4BC0-A34D-9EB459F1F589}" dt="2022-11-24T02:45:44.651" v="1671"/>
        <pc:sldMkLst>
          <pc:docMk/>
          <pc:sldMk cId="945582156" sldId="283"/>
        </pc:sldMkLst>
      </pc:sldChg>
      <pc:sldChg chg="addSp delSp modSp new mod">
        <pc:chgData name="이 재호" userId="806602d1339efe8e" providerId="LiveId" clId="{A3122C7E-071D-4BC0-A34D-9EB459F1F589}" dt="2022-12-01T07:24:16.143" v="2352" actId="1076"/>
        <pc:sldMkLst>
          <pc:docMk/>
          <pc:sldMk cId="4017452591" sldId="283"/>
        </pc:sldMkLst>
        <pc:spChg chg="mod">
          <ac:chgData name="이 재호" userId="806602d1339efe8e" providerId="LiveId" clId="{A3122C7E-071D-4BC0-A34D-9EB459F1F589}" dt="2022-12-01T07:24:16.143" v="2352" actId="1076"/>
          <ac:spMkLst>
            <pc:docMk/>
            <pc:sldMk cId="4017452591" sldId="283"/>
            <ac:spMk id="2" creationId="{5E1E7F47-C52E-7764-A864-8017F1FA100B}"/>
          </ac:spMkLst>
        </pc:spChg>
        <pc:spChg chg="del">
          <ac:chgData name="이 재호" userId="806602d1339efe8e" providerId="LiveId" clId="{A3122C7E-071D-4BC0-A34D-9EB459F1F589}" dt="2022-12-01T07:22:11.979" v="2134" actId="931"/>
          <ac:spMkLst>
            <pc:docMk/>
            <pc:sldMk cId="4017452591" sldId="283"/>
            <ac:spMk id="3" creationId="{BF4D41BA-C845-75CB-9FCF-BB41F28FD916}"/>
          </ac:spMkLst>
        </pc:spChg>
        <pc:picChg chg="add mod">
          <ac:chgData name="이 재호" userId="806602d1339efe8e" providerId="LiveId" clId="{A3122C7E-071D-4BC0-A34D-9EB459F1F589}" dt="2022-12-01T07:22:16.410" v="2136" actId="14100"/>
          <ac:picMkLst>
            <pc:docMk/>
            <pc:sldMk cId="4017452591" sldId="283"/>
            <ac:picMk id="5" creationId="{73055957-EDEF-F353-E593-CE48461251A7}"/>
          </ac:picMkLst>
        </pc:picChg>
      </pc:sldChg>
      <pc:sldMasterChg chg="modTransition modSldLayout">
        <pc:chgData name="이 재호" userId="806602d1339efe8e" providerId="LiveId" clId="{A3122C7E-071D-4BC0-A34D-9EB459F1F589}" dt="2022-11-10T03:52:30.919" v="430"/>
        <pc:sldMasterMkLst>
          <pc:docMk/>
          <pc:sldMasterMk cId="294058764" sldId="2147483648"/>
        </pc:sldMasterMkLst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72459925" sldId="2147483649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111036501" sldId="2147483650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668993706" sldId="2147483651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63397684" sldId="2147483652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36736627" sldId="2147483653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900069688" sldId="2147483654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4096957748" sldId="2147483655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2448530603" sldId="2147483656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1416332290" sldId="2147483657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881730913" sldId="2147483658"/>
          </pc:sldLayoutMkLst>
        </pc:sldLayoutChg>
        <pc:sldLayoutChg chg="modTransition">
          <pc:chgData name="이 재호" userId="806602d1339efe8e" providerId="LiveId" clId="{A3122C7E-071D-4BC0-A34D-9EB459F1F589}" dt="2022-11-10T03:52:30.919" v="430"/>
          <pc:sldLayoutMkLst>
            <pc:docMk/>
            <pc:sldMasterMk cId="294058764" sldId="2147483648"/>
            <pc:sldLayoutMk cId="363509845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C873-1485-439C-B3E8-FDAAA9A5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F8AE94-D909-4E82-9CC0-903B9FFC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59DCE-5D3F-4D6F-90D2-30BFBD61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ECEE-5962-46DE-944F-7835628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ECAE6-5B8A-40FA-B80E-0062B173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19AA3-DF31-4387-B02C-FA120F5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76664-0BCE-4C98-87C8-7B9E4052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B06F-F0FF-4B38-93E0-BECC4471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157D-8ED4-4177-8419-7211BB21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71190-CD88-4588-B6EB-95458DE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117B30-5692-4F0D-A3DE-2EC3ED519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44BCD-A476-4DE5-959F-FBBAFA30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5D95-318F-48C3-B9F8-F6B167F4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0A65-FF8D-436E-8F66-290D7A10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4ED21-C9A3-4EF4-B5C6-148666E4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52C2-2FC2-463A-967B-38BA23C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A6D2-F5CC-4DEC-AA87-1B91E96E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97E83-C924-4A79-8BEB-2B88F5C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FC025-056C-4383-BA0A-FC98EC02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45AEB-3C20-4594-A1BB-44B759D2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7FFB-11BA-49C7-91CE-5323204E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D0C77-596A-4A67-8423-B8F62B07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BE0AB-AA03-4F52-AF91-68C71345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2980A-492A-4485-AB15-6463FC3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28659-5D92-430E-B1AC-3789BB24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B8C1-92D2-4B77-87CC-0942D88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A05D3-7715-4E19-8205-BC60FB905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E4560-8737-4743-ACA4-679111FF5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0B347-6092-480F-95EB-C44AC975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4EFA8-A410-4933-A6E9-43B6356F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34A2D-D300-4B4D-B831-5ED2C51E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B91B-D5B9-4ECE-869F-C8479AE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AA65A-E8B9-4BB5-957E-B474606E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D7A0C-A5A1-4690-9DA3-B2DA0060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3FD8E-9D41-400C-A814-DDBCB6A6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E32D40-E528-4A3A-ACE1-3250F606F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FBAC4F-D6E2-444D-ADAE-6F342C79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2F55E-8520-48D0-A4AA-0EAC5894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5E04B9-F191-4021-8F46-A40AAD68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85A08-1B88-4C1A-A41B-24FF76F6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00645-D5EC-4A93-8D56-A5433FCE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459109-7D28-4AB8-8EB4-EC5EC0DF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98702-38B4-4319-8B1A-F4F5A1E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3049B6-08DF-49C0-B3BB-C8351654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6004B0-40EA-4023-905F-4056F34F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960B-7AE6-4386-8D0B-3911439D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7CA9-3FB7-4094-B47F-AEFC9C13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7B34C-2823-45CF-8C44-6F0B31ED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770C5C-634C-4E10-A223-4DC060C5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CE328-3C5F-43C9-AB90-F852899C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63414-4C02-41D1-9D72-B887D31A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2829-6F7D-4BDB-BA28-CE2BCCC8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9B29-266D-4B22-BAF4-B8BF516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2C709E-55E8-4F87-91F1-AFC02EA5D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9206A-BB4B-42EC-A95C-2E166CF4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37ACE-C919-4462-B3AA-54B78F7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63036-4D9D-4D81-AB84-50639F9A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4D55D-864C-4352-9F93-111AB43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19CBA1-F7AB-4D2B-A594-2075E86B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EC95B-7E8E-4A62-826A-48613964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0112F-E4D7-411C-B4F7-71B286FE8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5E87-AB3B-4162-AEC7-DC22752E7C0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962A1-E0C8-4D39-916E-D443486EE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16DF3-B72F-4EF9-A12C-657B86A7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6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7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1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hyperlink" Target="https://blog.naver.com/mbillionaire7/222199351917" TargetMode="External"/><Relationship Id="rId5" Type="http://schemas.openxmlformats.org/officeDocument/2006/relationships/image" Target="../media/image4.emf"/><Relationship Id="rId10" Type="http://schemas.openxmlformats.org/officeDocument/2006/relationships/image" Target="../media/image12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3.png"/><Relationship Id="rId5" Type="http://schemas.openxmlformats.org/officeDocument/2006/relationships/image" Target="../media/image4.emf"/><Relationship Id="rId10" Type="http://schemas.openxmlformats.org/officeDocument/2006/relationships/hyperlink" Target="https://m.khan.co.kr/local/Seoul/article/202102030600001#c2b" TargetMode="External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aily.com/NewsView/22H6D24QUH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data.go.k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486FC4-3424-4A77-B956-C48F1ADA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7" y="3199674"/>
            <a:ext cx="752069" cy="752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62C177-3E0E-4EEB-A90D-62453464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64" y="3199674"/>
            <a:ext cx="752069" cy="752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E4CEA9-FCDD-43E7-8C35-8ED2495AD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2" y="3199674"/>
            <a:ext cx="752069" cy="752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8CEA34-DDAA-465B-A064-2414B46D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969" y="3199674"/>
            <a:ext cx="752069" cy="7524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8ED9EF-8D91-4E35-822E-FCAE1DC17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0" y="3199674"/>
            <a:ext cx="752069" cy="752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2A4A9D-D144-4B88-B4B7-727B939CA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8" y="3199674"/>
            <a:ext cx="752069" cy="75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EEE217-C3F5-4AD5-BCA0-4E03C6D01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973" y="3199674"/>
            <a:ext cx="752069" cy="752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ECD63F-CFDC-4FE0-B826-22988A328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471" y="3199674"/>
            <a:ext cx="752069" cy="752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E5B72B-7CC7-4DDA-81F1-FE2169C49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959" y="3199674"/>
            <a:ext cx="752069" cy="752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3871916" y="2509934"/>
            <a:ext cx="44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빅데이터를 활용한 날씨분석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ECA32-9FEB-399E-2A35-7A420B3497E1}"/>
              </a:ext>
            </a:extLst>
          </p:cNvPr>
          <p:cNvSpPr txBox="1"/>
          <p:nvPr/>
        </p:nvSpPr>
        <p:spPr>
          <a:xfrm>
            <a:off x="2481972" y="4009053"/>
            <a:ext cx="301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17100249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이재호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1384B-B0E6-2CDA-C254-68F373D2DD28}"/>
              </a:ext>
            </a:extLst>
          </p:cNvPr>
          <p:cNvSpPr txBox="1"/>
          <p:nvPr/>
        </p:nvSpPr>
        <p:spPr>
          <a:xfrm>
            <a:off x="6691151" y="4024604"/>
            <a:ext cx="301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19100172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최재훈</a:t>
            </a:r>
          </a:p>
        </p:txBody>
      </p:sp>
    </p:spTree>
    <p:extLst>
      <p:ext uri="{BB962C8B-B14F-4D97-AF65-F5344CB8AC3E}">
        <p14:creationId xmlns:p14="http://schemas.microsoft.com/office/powerpoint/2010/main" val="25381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">
        <p:fade/>
      </p:transition>
    </mc:Choice>
    <mc:Fallback xmlns=""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3" grpId="0"/>
      <p:bldP spid="3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692864" y="1810305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2164415" y="-1340467"/>
            <a:ext cx="5956300" cy="9526874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952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2-source</a:t>
              </a:r>
              <a:r>
                <a:rPr lang="ko-KR" altLang="en-US" sz="2400" dirty="0">
                  <a:solidFill>
                    <a:schemeClr val="bg1"/>
                  </a:solidFill>
                  <a:latin typeface="Bebas" pitchFamily="2" charset="0"/>
                </a:rPr>
                <a:t>    </a:t>
              </a:r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code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9EF42-1EB4-6364-F8C4-3E69043A0509}"/>
              </a:ext>
            </a:extLst>
          </p:cNvPr>
          <p:cNvSpPr txBox="1"/>
          <p:nvPr/>
        </p:nvSpPr>
        <p:spPr>
          <a:xfrm>
            <a:off x="840394" y="2036435"/>
            <a:ext cx="74169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&gt;weather=read.csv("C:/Users/user/OneDrive/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문서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대학교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/2021_01_winter.csv")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&gt;weather$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as.Date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(weather$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dplyr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&gt;library(ggplot2)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RColorBrewer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&gt;weather%&gt;%filter(weather$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지점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=="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천안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(232)"|weather$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지점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=="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서울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(108)")%&gt;%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ggplot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aes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일시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일최저기온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,col=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지점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))+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geom_line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()</a:t>
            </a:r>
          </a:p>
          <a:p>
            <a:pPr algn="just"/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5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128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Bebas" pitchFamily="2" charset="0"/>
                </a:rPr>
                <a:t>TITLE 2-result</a:t>
              </a:r>
              <a:endParaRPr lang="ko-KR" altLang="en-US" sz="2400" dirty="0">
                <a:solidFill>
                  <a:srgbClr val="FFC00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D359E-5AAB-BD86-79D0-5C9CD6434EDE}"/>
              </a:ext>
            </a:extLst>
          </p:cNvPr>
          <p:cNvSpPr txBox="1"/>
          <p:nvPr/>
        </p:nvSpPr>
        <p:spPr>
          <a:xfrm>
            <a:off x="840392" y="5343675"/>
            <a:ext cx="7428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일부터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11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일까지 매우 추웠다는 것을 알 수 있고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실제로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6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일에는 중부지방을 중심으로 </a:t>
            </a:r>
            <a:r>
              <a:rPr lang="ko-KR" altLang="en-US" sz="1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기습폭설도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내림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21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일부터는 기온이 크게 올라 다른 날보다 날씨가 매우 따뜻했음을 볼 수 있음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천안이 서울보다 좀더 추운 지역이라는 것을 알 수 있음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74550-6257-60FE-6D58-6DC2BF66BC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30" y="1555152"/>
            <a:ext cx="4509524" cy="38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372599" y="1816337"/>
            <a:ext cx="5540007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2092978" y="-1269030"/>
            <a:ext cx="5956300" cy="9383999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6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704733-F838-B8F0-67DD-E8BEB0A7BF8C}"/>
              </a:ext>
            </a:extLst>
          </p:cNvPr>
          <p:cNvSpPr txBox="1"/>
          <p:nvPr/>
        </p:nvSpPr>
        <p:spPr>
          <a:xfrm>
            <a:off x="700607" y="2090799"/>
            <a:ext cx="7903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&gt;weather=read.csv("C:/Users/user/OneDrive/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문서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대학교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/2021_01_winter.csv")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&gt;weather$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as.Date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(weather$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일시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dplyr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&gt;library(ggplot2)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&gt;library(</a:t>
            </a:r>
            <a:r>
              <a:rPr lang="en-US" altLang="ko-KR" sz="20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RColorBrewer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&gt;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ggplot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weather,aes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일최대풍속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일최저기온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,col=</a:t>
            </a:r>
            <a:r>
              <a:rPr lang="ko-KR" altLang="en-US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한파영향예보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))+</a:t>
            </a:r>
            <a:r>
              <a:rPr lang="en-US" altLang="ko-KR" sz="2000" dirty="0" err="1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geom_point</a:t>
            </a:r>
            <a:r>
              <a:rPr lang="en-US" altLang="ko-KR" sz="2000" dirty="0">
                <a:solidFill>
                  <a:srgbClr val="7030A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(alpha=0.2)</a:t>
            </a:r>
          </a:p>
          <a:p>
            <a:pPr algn="just"/>
            <a:endParaRPr lang="en-US" altLang="ko-KR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1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7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rgbClr val="FFC00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840394" y="5484612"/>
            <a:ext cx="7428513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기온이 낮을 수록 한파영향지수가 높아진다는 것을 볼 수 있고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이외로 </a:t>
            </a:r>
            <a:r>
              <a:rPr lang="ko-KR" altLang="en-US" sz="1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바람하고는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큰 연관성이 없다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기온이 영상일 경우 한파영향예보는 거의 발령되지 않는다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</a:p>
          <a:p>
            <a:pPr algn="dist"/>
            <a:endParaRPr lang="ko-KR" altLang="en-US" sz="2000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6E7BC-8EDD-D041-5C33-D8F268C6BF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2" y="1463345"/>
            <a:ext cx="4616492" cy="39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063145-1FD6-49AE-8B36-36189A16C80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TITLE3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3694922" y="0"/>
            <a:ext cx="8497079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4075801" y="434711"/>
            <a:ext cx="8116200" cy="515005"/>
            <a:chOff x="3824241" y="593021"/>
            <a:chExt cx="7203709" cy="5150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9290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394140-2E8D-D9DF-5EA9-2A86E786FA5A}"/>
              </a:ext>
            </a:extLst>
          </p:cNvPr>
          <p:cNvGrpSpPr/>
          <p:nvPr/>
        </p:nvGrpSpPr>
        <p:grpSpPr>
          <a:xfrm>
            <a:off x="1120200" y="1817746"/>
            <a:ext cx="1880798" cy="3428731"/>
            <a:chOff x="1099367" y="2088334"/>
            <a:chExt cx="1880798" cy="342873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729F5C5-482E-F4AD-E6B3-B1696C8E68DB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6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DC648-17CB-2508-CBEA-39C003CC3C81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5113E6-1797-0291-5370-C9046675B295}"/>
              </a:ext>
            </a:extLst>
          </p:cNvPr>
          <p:cNvGrpSpPr/>
          <p:nvPr/>
        </p:nvGrpSpPr>
        <p:grpSpPr>
          <a:xfrm>
            <a:off x="292182" y="434711"/>
            <a:ext cx="3225327" cy="5736834"/>
            <a:chOff x="812584" y="463550"/>
            <a:chExt cx="3225327" cy="57368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FB60F2-AAEF-7E8B-D655-17B13B1B25E4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990FDE-D1B5-CF86-EBD5-B5A1FAB2672E}"/>
                </a:ext>
              </a:extLst>
            </p:cNvPr>
            <p:cNvGrpSpPr/>
            <p:nvPr/>
          </p:nvGrpSpPr>
          <p:grpSpPr>
            <a:xfrm>
              <a:off x="812584" y="463550"/>
              <a:ext cx="3225327" cy="5736834"/>
              <a:chOff x="4477306" y="463550"/>
              <a:chExt cx="3225327" cy="573683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9F09DC2-5159-543E-DBBE-64DA74AF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607290B-FA44-5AC0-CF5D-6A9ABB0A11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77306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8B90D3C7-BDEF-7665-E495-3B4918A3AD24}"/>
              </a:ext>
            </a:extLst>
          </p:cNvPr>
          <p:cNvSpPr/>
          <p:nvPr/>
        </p:nvSpPr>
        <p:spPr>
          <a:xfrm>
            <a:off x="1334011" y="1845979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8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D89AA-05AE-5460-ED8B-741E0FF4A9F0}"/>
              </a:ext>
            </a:extLst>
          </p:cNvPr>
          <p:cNvSpPr txBox="1"/>
          <p:nvPr/>
        </p:nvSpPr>
        <p:spPr>
          <a:xfrm>
            <a:off x="4000979" y="1186900"/>
            <a:ext cx="8116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library(tm)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library(XML)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library(wordcloud2)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library(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SnowballC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library(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RCurl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readLines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('https://www.yna.co.kr/view/AKR20210107033751062?input=1195m')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htmlParse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(t,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asText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= TRUE)</a:t>
            </a:r>
          </a:p>
          <a:p>
            <a:pPr algn="just"/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clean_doc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xpathSApply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(d, "//p",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xmlValue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 = Corpus(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VectorSource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clean_doc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tm_map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(doc,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content_transformer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tolower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tm_map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(doc,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removeNumbers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tm_map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(doc,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removePunctuation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tm_map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(doc,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stripWhitespace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dtm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DocumentTermMatrix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(doc)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m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as.matrix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dtm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v = sort(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colSums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(m), decreasing = TRUE)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 =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data.frame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(word = names(v), 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freq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= v)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wordcloud2(</a:t>
            </a:r>
            <a:r>
              <a:rPr lang="en-US" altLang="ko-KR" sz="1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d,color</a:t>
            </a:r>
            <a:r>
              <a:rPr lang="en-US" altLang="ko-KR" sz="1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= "random-light")</a:t>
            </a:r>
          </a:p>
          <a:p>
            <a:pPr algn="just"/>
            <a:endParaRPr lang="en-US" altLang="ko-KR" sz="1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10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5726C9-FCD2-9843-6E30-08EE4FBCCE58}"/>
              </a:ext>
            </a:extLst>
          </p:cNvPr>
          <p:cNvSpPr txBox="1"/>
          <p:nvPr/>
        </p:nvSpPr>
        <p:spPr>
          <a:xfrm>
            <a:off x="7315180" y="2273349"/>
            <a:ext cx="46405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#1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6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일날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내린 폭설과 한파로 영하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극심한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폭설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빙판길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동파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피해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 도로 등 이날 날씨와 관련된 단어들이 주를 이루고 있음을 알 수 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마이닝 된 단어들을 보면 이날 교통혼잡이 빚어졌고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영하의 날씨속에 많은 눈이 내렸다는 것을 짐작해볼 수 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</a:p>
          <a:p>
            <a:endParaRPr lang="ko-KR" altLang="en-US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0E95D-0FCA-FA3A-E4E1-76417D845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0" y="625614"/>
            <a:ext cx="6056207" cy="5197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46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1C2A85-FB2C-4DAD-BCAC-65B2460D30FA}"/>
              </a:ext>
            </a:extLst>
          </p:cNvPr>
          <p:cNvSpPr/>
          <p:nvPr/>
        </p:nvSpPr>
        <p:spPr>
          <a:xfrm>
            <a:off x="4937125" y="1306332"/>
            <a:ext cx="2308225" cy="405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961C9-D3C7-4962-AC5C-8374C0C4F107}"/>
              </a:ext>
            </a:extLst>
          </p:cNvPr>
          <p:cNvSpPr txBox="1"/>
          <p:nvPr/>
        </p:nvSpPr>
        <p:spPr>
          <a:xfrm>
            <a:off x="5326447" y="2812720"/>
            <a:ext cx="155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THANKS   FOR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WATCHING   MY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PRESENTATION</a:t>
            </a:r>
            <a:endParaRPr lang="ko-KR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8BA995-8759-4695-9ED0-C767899DB522}"/>
              </a:ext>
            </a:extLst>
          </p:cNvPr>
          <p:cNvGrpSpPr/>
          <p:nvPr/>
        </p:nvGrpSpPr>
        <p:grpSpPr>
          <a:xfrm>
            <a:off x="5078245" y="2307079"/>
            <a:ext cx="2049588" cy="2049775"/>
            <a:chOff x="5230645" y="2270579"/>
            <a:chExt cx="2049588" cy="20497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970256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970256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3669933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270579"/>
              <a:ext cx="650101" cy="65042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8" y="3669933"/>
              <a:ext cx="650101" cy="65042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E9DCC7-342C-4F8E-9448-2A9F3D7F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970256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270579"/>
              <a:ext cx="650101" cy="65042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3D2167-2744-4E78-8EA9-2AB75B19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270579"/>
              <a:ext cx="650101" cy="650421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LET’S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STRAT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PRESEN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TATION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13AE6F-7E20-4525-98E2-E97B78C39FA8}"/>
              </a:ext>
            </a:extLst>
          </p:cNvPr>
          <p:cNvGrpSpPr/>
          <p:nvPr/>
        </p:nvGrpSpPr>
        <p:grpSpPr>
          <a:xfrm>
            <a:off x="2976287" y="2366532"/>
            <a:ext cx="5019675" cy="561975"/>
            <a:chOff x="1534105" y="1480726"/>
            <a:chExt cx="5019675" cy="5619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15A98DE-08BF-4F0D-B401-2DB2F7E2106A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A56B59-585D-4B49-95E7-9D6630E89AE3}"/>
                </a:ext>
              </a:extLst>
            </p:cNvPr>
            <p:cNvSpPr txBox="1"/>
            <p:nvPr/>
          </p:nvSpPr>
          <p:spPr>
            <a:xfrm>
              <a:off x="3561880" y="1577047"/>
              <a:ext cx="2502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</a:rPr>
                <a:t>2021</a:t>
              </a:r>
              <a:r>
                <a:rPr lang="ko-KR" altLang="en-US" b="1" dirty="0">
                  <a:solidFill>
                    <a:schemeClr val="bg1"/>
                  </a:solidFill>
                </a:rPr>
                <a:t>년 </a:t>
              </a:r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</a:rPr>
                <a:t>월의 날씨는</a:t>
              </a:r>
              <a:r>
                <a:rPr lang="en-US" altLang="ko-KR" b="1" dirty="0">
                  <a:solidFill>
                    <a:schemeClr val="bg1"/>
                  </a:solidFill>
                </a:rPr>
                <a:t>?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F0221B-AFB8-4FE7-ADEA-9788CF704C42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1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577D02-2903-4F93-893D-685E7E120177}"/>
              </a:ext>
            </a:extLst>
          </p:cNvPr>
          <p:cNvGrpSpPr/>
          <p:nvPr/>
        </p:nvGrpSpPr>
        <p:grpSpPr>
          <a:xfrm>
            <a:off x="2976286" y="3128526"/>
            <a:ext cx="5019675" cy="561975"/>
            <a:chOff x="1534105" y="1480726"/>
            <a:chExt cx="5019675" cy="56197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513B844-AEAC-4008-B83E-C9A998F9FCBF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0CE14-6B23-4A7E-B95D-D84C83ACACEA}"/>
                </a:ext>
              </a:extLst>
            </p:cNvPr>
            <p:cNvSpPr txBox="1"/>
            <p:nvPr/>
          </p:nvSpPr>
          <p:spPr>
            <a:xfrm>
              <a:off x="3257310" y="1577047"/>
              <a:ext cx="2807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bg1"/>
                  </a:solidFill>
                  <a:latin typeface="Bebas" pitchFamily="2" charset="0"/>
                </a:rPr>
                <a:t>빅데이터로  알아보는  날씨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51FFEA6-8102-4812-8C8E-77A511F17B38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2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3E24EA-44C1-4FED-9AE0-DE770CC82520}"/>
              </a:ext>
            </a:extLst>
          </p:cNvPr>
          <p:cNvGrpSpPr/>
          <p:nvPr/>
        </p:nvGrpSpPr>
        <p:grpSpPr>
          <a:xfrm>
            <a:off x="2976285" y="3916753"/>
            <a:ext cx="5019675" cy="561975"/>
            <a:chOff x="1534105" y="1480726"/>
            <a:chExt cx="5019675" cy="5619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D092AE1-0442-4489-98E1-CDA3CF96727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C2589-9F87-4CC4-AB18-A59CC3103E2A}"/>
                </a:ext>
              </a:extLst>
            </p:cNvPr>
            <p:cNvSpPr txBox="1"/>
            <p:nvPr/>
          </p:nvSpPr>
          <p:spPr>
            <a:xfrm>
              <a:off x="2523135" y="1577047"/>
              <a:ext cx="3541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b="1" dirty="0">
                  <a:solidFill>
                    <a:schemeClr val="bg1"/>
                  </a:solidFill>
                  <a:latin typeface="Bebas" pitchFamily="2" charset="0"/>
                </a:rPr>
                <a:t>텍스트 마이닝으로  알아보는   날씨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5E5999-1B2D-4552-B2AE-9D48829D2C8E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Bebas" pitchFamily="2" charset="0"/>
                </a:rPr>
                <a:t>3</a:t>
              </a:r>
              <a:endParaRPr lang="ko-KR" altLang="en-US" b="1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2371E5-82C7-43CB-9B57-5253446321EF}"/>
              </a:ext>
            </a:extLst>
          </p:cNvPr>
          <p:cNvSpPr/>
          <p:nvPr/>
        </p:nvSpPr>
        <p:spPr>
          <a:xfrm>
            <a:off x="0" y="0"/>
            <a:ext cx="16955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ED3656-5D3F-41CE-A46F-ACF29E9C59D1}"/>
              </a:ext>
            </a:extLst>
          </p:cNvPr>
          <p:cNvSpPr/>
          <p:nvPr/>
        </p:nvSpPr>
        <p:spPr>
          <a:xfrm>
            <a:off x="1212077" y="1143000"/>
            <a:ext cx="2426341" cy="4331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97CF7D-B7D0-48C5-AF2B-4D1079369C72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E2466B-39C6-4E42-8A89-E9024E8B71C1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1FE97003-BA61-4BC5-BE6C-A71612D4E4B8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19F176-41CF-49DD-8759-E3DB5C4E435A}"/>
              </a:ext>
            </a:extLst>
          </p:cNvPr>
          <p:cNvSpPr/>
          <p:nvPr/>
        </p:nvSpPr>
        <p:spPr>
          <a:xfrm>
            <a:off x="-8178180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4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TITLE1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0125" y="593021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946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TITLE 1 - </a:t>
              </a:r>
              <a:r>
                <a:rPr lang="ko-KR" altLang="en-US" sz="2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서울 압구정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73F2A-600E-F2FE-9EC9-6CDAECDB89F9}"/>
              </a:ext>
            </a:extLst>
          </p:cNvPr>
          <p:cNvSpPr txBox="1"/>
          <p:nvPr/>
        </p:nvSpPr>
        <p:spPr>
          <a:xfrm>
            <a:off x="181295" y="631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2C6A94-6D38-A0E9-823C-27F8AB5D3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83" y="1438673"/>
            <a:ext cx="5358481" cy="4458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449B2-44E2-86D5-D5D4-279A53B2F6F2}"/>
              </a:ext>
            </a:extLst>
          </p:cNvPr>
          <p:cNvSpPr txBox="1"/>
          <p:nvPr/>
        </p:nvSpPr>
        <p:spPr>
          <a:xfrm>
            <a:off x="829654" y="6319836"/>
            <a:ext cx="761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1"/>
              </a:rPr>
              <a:t>https://blog.naver.com/mbillionaire7/222199351917</a:t>
            </a:r>
            <a:r>
              <a:rPr lang="en-US" altLang="ko-KR" dirty="0"/>
              <a:t> (</a:t>
            </a:r>
            <a:r>
              <a:rPr lang="ko-KR" altLang="en-US" dirty="0"/>
              <a:t>네이버 블로그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4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8801" y="631134"/>
            <a:ext cx="7441009" cy="830997"/>
            <a:chOff x="3824241" y="593021"/>
            <a:chExt cx="7441009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3748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TITLE 1 - </a:t>
              </a:r>
              <a:r>
                <a:rPr lang="ko-KR" altLang="en-US" sz="2400" dirty="0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서울 </a:t>
              </a:r>
              <a:r>
                <a:rPr lang="ko-KR" altLang="en-US" sz="2400" dirty="0" err="1">
                  <a:solidFill>
                    <a:srgbClr val="00B0F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삼성역</a:t>
              </a:r>
              <a:endParaRPr lang="ko-KR" altLang="en-US" sz="24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endPara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0B4B5-13C4-F609-9A2E-C2110272EB9B}"/>
              </a:ext>
            </a:extLst>
          </p:cNvPr>
          <p:cNvSpPr txBox="1"/>
          <p:nvPr/>
        </p:nvSpPr>
        <p:spPr>
          <a:xfrm>
            <a:off x="422940" y="641235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155E7-F455-9C20-E213-6BCB7D04429F}"/>
              </a:ext>
            </a:extLst>
          </p:cNvPr>
          <p:cNvSpPr txBox="1"/>
          <p:nvPr/>
        </p:nvSpPr>
        <p:spPr>
          <a:xfrm>
            <a:off x="1016268" y="6374131"/>
            <a:ext cx="793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https://m.khan.co.kr/local/Seoul/article/202102030600001#c2b</a:t>
            </a:r>
            <a:r>
              <a:rPr lang="en-US" altLang="ko-KR" dirty="0"/>
              <a:t> (</a:t>
            </a:r>
            <a:r>
              <a:rPr lang="ko-KR" altLang="en-US" dirty="0"/>
              <a:t>경향신문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D78FBA-2F40-4058-2900-ED4BA9A33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73" y="1414142"/>
            <a:ext cx="6401653" cy="46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3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5813796" y="4809461"/>
            <a:ext cx="547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서울 기준 기상관측 사상 역대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위 최저기온 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0162B-850F-568A-E6AF-F01A3D601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800100"/>
            <a:ext cx="3533775" cy="453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9DBA1E-04B5-B0A2-EEAF-34F836BF448C}"/>
              </a:ext>
            </a:extLst>
          </p:cNvPr>
          <p:cNvSpPr txBox="1"/>
          <p:nvPr/>
        </p:nvSpPr>
        <p:spPr>
          <a:xfrm>
            <a:off x="467045" y="591133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ebas" pitchFamily="2" charset="0"/>
              </a:rPr>
              <a:t>출처</a:t>
            </a:r>
            <a:r>
              <a:rPr lang="en-US" altLang="ko-KR" dirty="0">
                <a:latin typeface="Bebas" pitchFamily="2" charset="0"/>
              </a:rPr>
              <a:t>:</a:t>
            </a:r>
            <a:endParaRPr lang="ko-KR" altLang="en-US" dirty="0">
              <a:latin typeface="Beba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185E9-8FDF-BB5D-32E6-F453BCD3E55F}"/>
              </a:ext>
            </a:extLst>
          </p:cNvPr>
          <p:cNvSpPr txBox="1"/>
          <p:nvPr/>
        </p:nvSpPr>
        <p:spPr>
          <a:xfrm>
            <a:off x="1115404" y="5911334"/>
            <a:ext cx="7610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https://www.sedaily.com/NewsView/22H6D24QUH</a:t>
            </a:r>
            <a:r>
              <a:rPr lang="en-US" altLang="ko-KR" dirty="0"/>
              <a:t> (</a:t>
            </a:r>
            <a:r>
              <a:rPr lang="ko-KR" altLang="en-US" dirty="0"/>
              <a:t>서울경제 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3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TITLE2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7F47-C52E-7764-A864-8017F1FA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7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본 데이터는 공공 데이터 포털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  <a:hlinkClick r:id="rId2"/>
              </a:rPr>
              <a:t>www.data.go.kr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에서 다운받은 기상청 관측 자료입니다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  <a:t>.</a:t>
            </a:r>
            <a:b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rPr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055957-EDEF-F353-E593-CE4846125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2147"/>
            <a:ext cx="10515600" cy="4710727"/>
          </a:xfrm>
        </p:spPr>
      </p:pic>
    </p:spTree>
    <p:extLst>
      <p:ext uri="{BB962C8B-B14F-4D97-AF65-F5344CB8AC3E}">
        <p14:creationId xmlns:p14="http://schemas.microsoft.com/office/powerpoint/2010/main" val="40174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660</Words>
  <Application>Microsoft Office PowerPoint</Application>
  <PresentationFormat>와이드스크린</PresentationFormat>
  <Paragraphs>95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Bebas</vt:lpstr>
      <vt:lpstr>나눔스퀘어 Bold</vt:lpstr>
      <vt:lpstr>한컴 말랑말랑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본 데이터는 공공 데이터 포털(www.data.go.kr)에서 다운받은 기상청 관측 자료입니다.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이 재호</cp:lastModifiedBy>
  <cp:revision>45</cp:revision>
  <dcterms:created xsi:type="dcterms:W3CDTF">2018-05-26T05:04:22Z</dcterms:created>
  <dcterms:modified xsi:type="dcterms:W3CDTF">2022-12-01T07:36:03Z</dcterms:modified>
</cp:coreProperties>
</file>